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54" r:id="rId2"/>
    <p:sldId id="455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  <a:srgbClr val="FF99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6" d="100"/>
          <a:sy n="66" d="100"/>
        </p:scale>
        <p:origin x="354" y="42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8BC25E83-36A0-4E47-9614-69894ADC8A38}"/>
              </a:ext>
            </a:extLst>
          </p:cNvPr>
          <p:cNvGrpSpPr/>
          <p:nvPr/>
        </p:nvGrpSpPr>
        <p:grpSpPr>
          <a:xfrm>
            <a:off x="1445453" y="1139348"/>
            <a:ext cx="1803668" cy="2392924"/>
            <a:chOff x="1445453" y="1139348"/>
            <a:chExt cx="1803668" cy="2392924"/>
          </a:xfrm>
        </p:grpSpPr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DBD842C2-6CC1-44D1-ABD4-AEED892420D9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1445453" y="1152475"/>
              <a:chExt cx="1154882" cy="2379797"/>
            </a:xfrm>
          </p:grpSpPr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3F1519C2-CB17-4FB5-BCB2-EAE973F1F4CC}"/>
                  </a:ext>
                </a:extLst>
              </p:cNvPr>
              <p:cNvGrpSpPr/>
              <p:nvPr/>
            </p:nvGrpSpPr>
            <p:grpSpPr>
              <a:xfrm>
                <a:off x="1445453" y="1152475"/>
                <a:ext cx="1154882" cy="2379797"/>
                <a:chOff x="756128" y="601639"/>
                <a:chExt cx="1154882" cy="2379797"/>
              </a:xfrm>
            </p:grpSpPr>
            <p:sp>
              <p:nvSpPr>
                <p:cNvPr id="305" name="フリーフォーム: 図形 304">
                  <a:extLst>
                    <a:ext uri="{FF2B5EF4-FFF2-40B4-BE49-F238E27FC236}">
                      <a16:creationId xmlns:a16="http://schemas.microsoft.com/office/drawing/2014/main" id="{D8570AF0-D642-4D17-9443-A662AC3CE61F}"/>
                    </a:ext>
                  </a:extLst>
                </p:cNvPr>
                <p:cNvSpPr/>
                <p:nvPr/>
              </p:nvSpPr>
              <p:spPr>
                <a:xfrm flipH="1">
                  <a:off x="1766106" y="2080536"/>
                  <a:ext cx="139060" cy="900900"/>
                </a:xfrm>
                <a:custGeom>
                  <a:avLst/>
                  <a:gdLst>
                    <a:gd name="connsiteX0" fmla="*/ 139060 w 139060"/>
                    <a:gd name="connsiteY0" fmla="*/ 0 h 918777"/>
                    <a:gd name="connsiteX1" fmla="*/ 139060 w 139060"/>
                    <a:gd name="connsiteY1" fmla="*/ 918777 h 918777"/>
                    <a:gd name="connsiteX2" fmla="*/ 0 w 139060"/>
                    <a:gd name="connsiteY2" fmla="*/ 918777 h 918777"/>
                    <a:gd name="connsiteX3" fmla="*/ 0 w 139060"/>
                    <a:gd name="connsiteY3" fmla="*/ 299404 h 918777"/>
                    <a:gd name="connsiteX4" fmla="*/ 135721 w 139060"/>
                    <a:gd name="connsiteY4" fmla="*/ 2435 h 918777"/>
                    <a:gd name="connsiteX5" fmla="*/ 139060 w 139060"/>
                    <a:gd name="connsiteY5" fmla="*/ 0 h 918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8777">
                      <a:moveTo>
                        <a:pt x="139060" y="0"/>
                      </a:moveTo>
                      <a:lnTo>
                        <a:pt x="139060" y="918777"/>
                      </a:lnTo>
                      <a:lnTo>
                        <a:pt x="0" y="918777"/>
                      </a:lnTo>
                      <a:lnTo>
                        <a:pt x="0" y="299404"/>
                      </a:lnTo>
                      <a:cubicBezTo>
                        <a:pt x="0" y="180785"/>
                        <a:pt x="52588" y="74448"/>
                        <a:pt x="135721" y="2435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5" name="月 14">
                  <a:extLst>
                    <a:ext uri="{FF2B5EF4-FFF2-40B4-BE49-F238E27FC236}">
                      <a16:creationId xmlns:a16="http://schemas.microsoft.com/office/drawing/2014/main" id="{9920317E-100C-4097-B48B-D86434CB90C0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6" name="月 15">
                  <a:extLst>
                    <a:ext uri="{FF2B5EF4-FFF2-40B4-BE49-F238E27FC236}">
                      <a16:creationId xmlns:a16="http://schemas.microsoft.com/office/drawing/2014/main" id="{5913C914-F828-44CE-A1E0-0D723C50D319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7" name="フリーフォーム: 図形 16">
                  <a:extLst>
                    <a:ext uri="{FF2B5EF4-FFF2-40B4-BE49-F238E27FC236}">
                      <a16:creationId xmlns:a16="http://schemas.microsoft.com/office/drawing/2014/main" id="{D609B232-9E77-41D5-9B22-845D40CB4B1B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DDD5F034-1F62-4713-AB40-69B7C584170A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8229CBF0-EA22-4890-A9E3-8E8C8926AB23}"/>
                    </a:ext>
                  </a:extLst>
                </p:cNvPr>
                <p:cNvSpPr/>
                <p:nvPr/>
              </p:nvSpPr>
              <p:spPr>
                <a:xfrm>
                  <a:off x="756128" y="2080536"/>
                  <a:ext cx="139060" cy="900900"/>
                </a:xfrm>
                <a:custGeom>
                  <a:avLst/>
                  <a:gdLst>
                    <a:gd name="connsiteX0" fmla="*/ 139060 w 139060"/>
                    <a:gd name="connsiteY0" fmla="*/ 0 h 918777"/>
                    <a:gd name="connsiteX1" fmla="*/ 139060 w 139060"/>
                    <a:gd name="connsiteY1" fmla="*/ 918777 h 918777"/>
                    <a:gd name="connsiteX2" fmla="*/ 0 w 139060"/>
                    <a:gd name="connsiteY2" fmla="*/ 918777 h 918777"/>
                    <a:gd name="connsiteX3" fmla="*/ 0 w 139060"/>
                    <a:gd name="connsiteY3" fmla="*/ 299404 h 918777"/>
                    <a:gd name="connsiteX4" fmla="*/ 135721 w 139060"/>
                    <a:gd name="connsiteY4" fmla="*/ 2435 h 918777"/>
                    <a:gd name="connsiteX5" fmla="*/ 139060 w 139060"/>
                    <a:gd name="connsiteY5" fmla="*/ 0 h 918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8777">
                      <a:moveTo>
                        <a:pt x="139060" y="0"/>
                      </a:moveTo>
                      <a:lnTo>
                        <a:pt x="139060" y="918777"/>
                      </a:lnTo>
                      <a:lnTo>
                        <a:pt x="0" y="918777"/>
                      </a:lnTo>
                      <a:lnTo>
                        <a:pt x="0" y="299404"/>
                      </a:lnTo>
                      <a:cubicBezTo>
                        <a:pt x="0" y="180785"/>
                        <a:pt x="52588" y="74448"/>
                        <a:pt x="135721" y="2435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" name="グループ化 19">
                  <a:extLst>
                    <a:ext uri="{FF2B5EF4-FFF2-40B4-BE49-F238E27FC236}">
                      <a16:creationId xmlns:a16="http://schemas.microsoft.com/office/drawing/2014/main" id="{2E186F56-D8E4-4312-8490-9EC9C3205EDC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31" name="グループ化 30">
                    <a:extLst>
                      <a:ext uri="{FF2B5EF4-FFF2-40B4-BE49-F238E27FC236}">
                        <a16:creationId xmlns:a16="http://schemas.microsoft.com/office/drawing/2014/main" id="{AF34E0A6-54E0-4F60-80E5-0B6136124690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8" name="グループ化 37">
                      <a:extLst>
                        <a:ext uri="{FF2B5EF4-FFF2-40B4-BE49-F238E27FC236}">
                          <a16:creationId xmlns:a16="http://schemas.microsoft.com/office/drawing/2014/main" id="{E0A9D4E6-6F26-4D4D-BA80-AA1905B3FDDA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3" name="円/楕円 177">
                        <a:extLst>
                          <a:ext uri="{FF2B5EF4-FFF2-40B4-BE49-F238E27FC236}">
                            <a16:creationId xmlns:a16="http://schemas.microsoft.com/office/drawing/2014/main" id="{E3D30D9A-8313-4264-8299-4E7FE878F41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4" name="円/楕円 178">
                        <a:extLst>
                          <a:ext uri="{FF2B5EF4-FFF2-40B4-BE49-F238E27FC236}">
                            <a16:creationId xmlns:a16="http://schemas.microsoft.com/office/drawing/2014/main" id="{A262A915-A1F8-4978-9425-58D86B3BACF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9" name="グループ化 38">
                      <a:extLst>
                        <a:ext uri="{FF2B5EF4-FFF2-40B4-BE49-F238E27FC236}">
                          <a16:creationId xmlns:a16="http://schemas.microsoft.com/office/drawing/2014/main" id="{59CC2619-CDC0-462C-8431-22E5ABCB0B26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41" name="円/楕円 175">
                        <a:extLst>
                          <a:ext uri="{FF2B5EF4-FFF2-40B4-BE49-F238E27FC236}">
                            <a16:creationId xmlns:a16="http://schemas.microsoft.com/office/drawing/2014/main" id="{28818498-881C-49B9-96AC-D2CBD7F00FB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42" name="円/楕円 176">
                        <a:extLst>
                          <a:ext uri="{FF2B5EF4-FFF2-40B4-BE49-F238E27FC236}">
                            <a16:creationId xmlns:a16="http://schemas.microsoft.com/office/drawing/2014/main" id="{6951489F-2F59-45C6-B9CB-EB445424406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0" name="円/楕円 174">
                      <a:extLst>
                        <a:ext uri="{FF2B5EF4-FFF2-40B4-BE49-F238E27FC236}">
                          <a16:creationId xmlns:a16="http://schemas.microsoft.com/office/drawing/2014/main" id="{886DA41B-5C01-4B4F-8061-1636B88CF52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" name="円/楕円 27">
                    <a:extLst>
                      <a:ext uri="{FF2B5EF4-FFF2-40B4-BE49-F238E27FC236}">
                        <a16:creationId xmlns:a16="http://schemas.microsoft.com/office/drawing/2014/main" id="{35A621A6-A523-43F4-A4E2-0A159E1E2F4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5" name="円/楕円 27">
                    <a:extLst>
                      <a:ext uri="{FF2B5EF4-FFF2-40B4-BE49-F238E27FC236}">
                        <a16:creationId xmlns:a16="http://schemas.microsoft.com/office/drawing/2014/main" id="{3BB449C6-C95D-4E99-84AC-7146AC15B8F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" name="正方形/長方形 67">
                    <a:extLst>
                      <a:ext uri="{FF2B5EF4-FFF2-40B4-BE49-F238E27FC236}">
                        <a16:creationId xmlns:a16="http://schemas.microsoft.com/office/drawing/2014/main" id="{699BEC4C-7BE9-4EA8-A77F-61F7CFB7F9E8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1" name="円/楕円 27">
                    <a:extLst>
                      <a:ext uri="{FF2B5EF4-FFF2-40B4-BE49-F238E27FC236}">
                        <a16:creationId xmlns:a16="http://schemas.microsoft.com/office/drawing/2014/main" id="{863A3C34-2B21-4579-BAC7-EDA96EB6B3FE}"/>
                      </a:ext>
                    </a:extLst>
                  </p:cNvPr>
                  <p:cNvSpPr/>
                  <p:nvPr/>
                </p:nvSpPr>
                <p:spPr>
                  <a:xfrm>
                    <a:off x="4183090" y="4312514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12" name="円/楕円 27">
                    <a:extLst>
                      <a:ext uri="{FF2B5EF4-FFF2-40B4-BE49-F238E27FC236}">
                        <a16:creationId xmlns:a16="http://schemas.microsoft.com/office/drawing/2014/main" id="{78C46A32-343D-4652-A553-742CF3E0D03D}"/>
                      </a:ext>
                    </a:extLst>
                  </p:cNvPr>
                  <p:cNvSpPr/>
                  <p:nvPr/>
                </p:nvSpPr>
                <p:spPr>
                  <a:xfrm>
                    <a:off x="4589490" y="431251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" name="片側の 2 つの角を丸めた四角形 66">
                  <a:extLst>
                    <a:ext uri="{FF2B5EF4-FFF2-40B4-BE49-F238E27FC236}">
                      <a16:creationId xmlns:a16="http://schemas.microsoft.com/office/drawing/2014/main" id="{448C1BCF-36C3-43C9-BF4E-70E383060170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2" name="ホームベース 73">
                  <a:extLst>
                    <a:ext uri="{FF2B5EF4-FFF2-40B4-BE49-F238E27FC236}">
                      <a16:creationId xmlns:a16="http://schemas.microsoft.com/office/drawing/2014/main" id="{79EA3BFA-EAA2-4EA8-B946-C3DFCDF5E957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3" name="片側の 2 つの角を丸めた四角形 64">
                  <a:extLst>
                    <a:ext uri="{FF2B5EF4-FFF2-40B4-BE49-F238E27FC236}">
                      <a16:creationId xmlns:a16="http://schemas.microsoft.com/office/drawing/2014/main" id="{0D4B615A-AF32-4574-A0AD-EDE79378BDA8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4" name="台形 23">
                  <a:extLst>
                    <a:ext uri="{FF2B5EF4-FFF2-40B4-BE49-F238E27FC236}">
                      <a16:creationId xmlns:a16="http://schemas.microsoft.com/office/drawing/2014/main" id="{1676B981-3188-43BE-B3E1-F4C9F8E1A32D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07042431-1BCB-47DC-A534-685CE95EA3F3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円/楕円 82">
                  <a:extLst>
                    <a:ext uri="{FF2B5EF4-FFF2-40B4-BE49-F238E27FC236}">
                      <a16:creationId xmlns:a16="http://schemas.microsoft.com/office/drawing/2014/main" id="{B8B821D0-1031-4A79-929E-C8B681F51D71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円/楕円 83">
                  <a:extLst>
                    <a:ext uri="{FF2B5EF4-FFF2-40B4-BE49-F238E27FC236}">
                      <a16:creationId xmlns:a16="http://schemas.microsoft.com/office/drawing/2014/main" id="{6F8D4CA4-8F1F-4B5D-9325-8542B3D1327D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円/楕円 83">
                  <a:extLst>
                    <a:ext uri="{FF2B5EF4-FFF2-40B4-BE49-F238E27FC236}">
                      <a16:creationId xmlns:a16="http://schemas.microsoft.com/office/drawing/2014/main" id="{86D46075-C351-472D-A089-A35FE8D3777D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" name="グループ化 11">
                <a:extLst>
                  <a:ext uri="{FF2B5EF4-FFF2-40B4-BE49-F238E27FC236}">
                    <a16:creationId xmlns:a16="http://schemas.microsoft.com/office/drawing/2014/main" id="{30618C6C-3FB4-45AA-80BA-FAC44C49954B}"/>
                  </a:ext>
                </a:extLst>
              </p:cNvPr>
              <p:cNvGrpSpPr/>
              <p:nvPr/>
            </p:nvGrpSpPr>
            <p:grpSpPr>
              <a:xfrm>
                <a:off x="1929499" y="2235639"/>
                <a:ext cx="201786" cy="48611"/>
                <a:chOff x="554406" y="1818498"/>
                <a:chExt cx="201786" cy="48611"/>
              </a:xfrm>
            </p:grpSpPr>
            <p:sp>
              <p:nvSpPr>
                <p:cNvPr id="316" name="フリーフォーム: 図形 315">
                  <a:extLst>
                    <a:ext uri="{FF2B5EF4-FFF2-40B4-BE49-F238E27FC236}">
                      <a16:creationId xmlns:a16="http://schemas.microsoft.com/office/drawing/2014/main" id="{0B3D3BBB-2AC9-42CC-A612-1768EC1387FA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5" name="フリーフォーム: 図形 314">
                  <a:extLst>
                    <a:ext uri="{FF2B5EF4-FFF2-40B4-BE49-F238E27FC236}">
                      <a16:creationId xmlns:a16="http://schemas.microsoft.com/office/drawing/2014/main" id="{BDF67BFE-7FFE-43EB-82C8-7EB71F4F0493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38" name="フリーフォーム: 図形 337">
              <a:extLst>
                <a:ext uri="{FF2B5EF4-FFF2-40B4-BE49-F238E27FC236}">
                  <a16:creationId xmlns:a16="http://schemas.microsoft.com/office/drawing/2014/main" id="{54BCD456-E510-4283-981B-9F417B1FBCC0}"/>
                </a:ext>
              </a:extLst>
            </p:cNvPr>
            <p:cNvSpPr/>
            <p:nvPr/>
          </p:nvSpPr>
          <p:spPr>
            <a:xfrm>
              <a:off x="1523739" y="1655244"/>
              <a:ext cx="986548" cy="39524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1" name="フリーフォーム: 図形 340">
              <a:extLst>
                <a:ext uri="{FF2B5EF4-FFF2-40B4-BE49-F238E27FC236}">
                  <a16:creationId xmlns:a16="http://schemas.microsoft.com/office/drawing/2014/main" id="{D4D6C237-BE1C-4FEC-8C40-01C4E2586075}"/>
                </a:ext>
              </a:extLst>
            </p:cNvPr>
            <p:cNvSpPr/>
            <p:nvPr/>
          </p:nvSpPr>
          <p:spPr>
            <a:xfrm rot="20700000">
              <a:off x="2549024" y="1139348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48114A80-C57B-4939-AABF-1B75E3A24C06}"/>
              </a:ext>
            </a:extLst>
          </p:cNvPr>
          <p:cNvGrpSpPr/>
          <p:nvPr/>
        </p:nvGrpSpPr>
        <p:grpSpPr>
          <a:xfrm>
            <a:off x="4395278" y="1124216"/>
            <a:ext cx="1841866" cy="2415439"/>
            <a:chOff x="4395278" y="1132842"/>
            <a:chExt cx="1841866" cy="2415439"/>
          </a:xfrm>
        </p:grpSpPr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81A8AA23-C22E-4D73-8B6D-094C81D01A5D}"/>
                </a:ext>
              </a:extLst>
            </p:cNvPr>
            <p:cNvGrpSpPr/>
            <p:nvPr/>
          </p:nvGrpSpPr>
          <p:grpSpPr>
            <a:xfrm>
              <a:off x="4395278" y="1290440"/>
              <a:ext cx="1141863" cy="2257841"/>
              <a:chOff x="4395278" y="1290440"/>
              <a:chExt cx="1141863" cy="2257841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11CA217-3FDC-46F7-BF16-4CDFF3CA8B3F}"/>
                  </a:ext>
                </a:extLst>
              </p:cNvPr>
              <p:cNvGrpSpPr/>
              <p:nvPr/>
            </p:nvGrpSpPr>
            <p:grpSpPr>
              <a:xfrm>
                <a:off x="4395278" y="1290440"/>
                <a:ext cx="1141863" cy="2257841"/>
                <a:chOff x="2342717" y="739604"/>
                <a:chExt cx="1141863" cy="2257841"/>
              </a:xfrm>
            </p:grpSpPr>
            <p:sp>
              <p:nvSpPr>
                <p:cNvPr id="306" name="フリーフォーム: 図形 305">
                  <a:extLst>
                    <a:ext uri="{FF2B5EF4-FFF2-40B4-BE49-F238E27FC236}">
                      <a16:creationId xmlns:a16="http://schemas.microsoft.com/office/drawing/2014/main" id="{577C97F6-9FE7-49FA-B92E-D4EB608380FC}"/>
                    </a:ext>
                  </a:extLst>
                </p:cNvPr>
                <p:cNvSpPr/>
                <p:nvPr/>
              </p:nvSpPr>
              <p:spPr>
                <a:xfrm flipH="1">
                  <a:off x="3345520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1" name="片側の 2 つの角を丸めた四角形 128">
                  <a:extLst>
                    <a:ext uri="{FF2B5EF4-FFF2-40B4-BE49-F238E27FC236}">
                      <a16:creationId xmlns:a16="http://schemas.microsoft.com/office/drawing/2014/main" id="{384645CF-A8C7-400C-AE1C-E4F46A41A049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3DDB5C46-D703-46EF-A421-6DDB042D3E0A}"/>
                    </a:ext>
                  </a:extLst>
                </p:cNvPr>
                <p:cNvSpPr/>
                <p:nvPr/>
              </p:nvSpPr>
              <p:spPr>
                <a:xfrm>
                  <a:off x="234271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3" name="片側の 2 つの角を丸めた四角形 144">
                  <a:extLst>
                    <a:ext uri="{FF2B5EF4-FFF2-40B4-BE49-F238E27FC236}">
                      <a16:creationId xmlns:a16="http://schemas.microsoft.com/office/drawing/2014/main" id="{757A90C3-0AFA-4A29-80D4-CF7A4A0DBC44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26AA5D6-04C3-4126-97FE-6BCE579A6AB1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7937462F-878B-40FD-A300-73FD538AF734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8B7B924D-1210-432C-8CE7-3B7C746CAD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5" name="円/楕円 159">
                      <a:extLst>
                        <a:ext uri="{FF2B5EF4-FFF2-40B4-BE49-F238E27FC236}">
                          <a16:creationId xmlns:a16="http://schemas.microsoft.com/office/drawing/2014/main" id="{7E37B21D-EE58-4B74-B07D-7B0D3F73AF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円/楕円 160">
                      <a:extLst>
                        <a:ext uri="{FF2B5EF4-FFF2-40B4-BE49-F238E27FC236}">
                          <a16:creationId xmlns:a16="http://schemas.microsoft.com/office/drawing/2014/main" id="{64EA628A-A9F8-49CF-80D6-408BD515E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B81077A6-A95E-4628-883E-002564D575B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" name="円/楕円 157">
                      <a:extLst>
                        <a:ext uri="{FF2B5EF4-FFF2-40B4-BE49-F238E27FC236}">
                          <a16:creationId xmlns:a16="http://schemas.microsoft.com/office/drawing/2014/main" id="{93129F28-0BE0-42AC-B26D-999DC387B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158">
                      <a:extLst>
                        <a:ext uri="{FF2B5EF4-FFF2-40B4-BE49-F238E27FC236}">
                          <a16:creationId xmlns:a16="http://schemas.microsoft.com/office/drawing/2014/main" id="{08483F9A-42DF-417D-8C02-B360FF906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円/楕円 156">
                    <a:extLst>
                      <a:ext uri="{FF2B5EF4-FFF2-40B4-BE49-F238E27FC236}">
                        <a16:creationId xmlns:a16="http://schemas.microsoft.com/office/drawing/2014/main" id="{1A14EB50-1E30-4482-AE08-E23A4E68A9A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12BA4252-BBD0-40F9-96BB-49464FC424B0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2DA92E0-9BBC-443D-9094-E9C77AE2525E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正方形/長方形 67">
                  <a:extLst>
                    <a:ext uri="{FF2B5EF4-FFF2-40B4-BE49-F238E27FC236}">
                      <a16:creationId xmlns:a16="http://schemas.microsoft.com/office/drawing/2014/main" id="{FBEB13C0-1F56-45FE-85DE-1BA36F9FAC90}"/>
                    </a:ext>
                  </a:extLst>
                </p:cNvPr>
                <p:cNvSpPr/>
                <p:nvPr/>
              </p:nvSpPr>
              <p:spPr>
                <a:xfrm>
                  <a:off x="2867091" y="1652387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D445676A-BFA3-44B4-85E1-D61A308390EF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9D1D1C81-C9BD-46FD-86EE-D62E8006031F}"/>
                    </a:ext>
                  </a:extLst>
                </p:cNvPr>
                <p:cNvSpPr/>
                <p:nvPr/>
              </p:nvSpPr>
              <p:spPr>
                <a:xfrm rot="54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292CC4F3-6962-4D44-AEC3-CA63F846C055}"/>
                    </a:ext>
                  </a:extLst>
                </p:cNvPr>
                <p:cNvSpPr/>
                <p:nvPr/>
              </p:nvSpPr>
              <p:spPr>
                <a:xfrm rot="54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18" name="グループ化 317">
                <a:extLst>
                  <a:ext uri="{FF2B5EF4-FFF2-40B4-BE49-F238E27FC236}">
                    <a16:creationId xmlns:a16="http://schemas.microsoft.com/office/drawing/2014/main" id="{9EEDDA5B-DA50-4243-9AC2-DA7C0A0FAAC7}"/>
                  </a:ext>
                </a:extLst>
              </p:cNvPr>
              <p:cNvGrpSpPr/>
              <p:nvPr/>
            </p:nvGrpSpPr>
            <p:grpSpPr>
              <a:xfrm>
                <a:off x="4850805" y="2278100"/>
                <a:ext cx="201786" cy="48611"/>
                <a:chOff x="554406" y="1818498"/>
                <a:chExt cx="201786" cy="48611"/>
              </a:xfrm>
            </p:grpSpPr>
            <p:sp>
              <p:nvSpPr>
                <p:cNvPr id="319" name="フリーフォーム: 図形 318">
                  <a:extLst>
                    <a:ext uri="{FF2B5EF4-FFF2-40B4-BE49-F238E27FC236}">
                      <a16:creationId xmlns:a16="http://schemas.microsoft.com/office/drawing/2014/main" id="{6FEEC0E1-BD30-4D0B-B43F-096C6A08CD97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0" name="フリーフォーム: 図形 319">
                  <a:extLst>
                    <a:ext uri="{FF2B5EF4-FFF2-40B4-BE49-F238E27FC236}">
                      <a16:creationId xmlns:a16="http://schemas.microsoft.com/office/drawing/2014/main" id="{2F2FF57F-C037-406C-B566-AC1050C3CD31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88" name="フリーフォーム: 図形 487">
                <a:extLst>
                  <a:ext uri="{FF2B5EF4-FFF2-40B4-BE49-F238E27FC236}">
                    <a16:creationId xmlns:a16="http://schemas.microsoft.com/office/drawing/2014/main" id="{93E08A8B-DD18-4888-AA25-EF8F8B240B02}"/>
                  </a:ext>
                </a:extLst>
              </p:cNvPr>
              <p:cNvSpPr/>
              <p:nvPr/>
            </p:nvSpPr>
            <p:spPr>
              <a:xfrm rot="12052275">
                <a:off x="4616023" y="18942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0" name="フリーフォーム: 図形 639">
                <a:extLst>
                  <a:ext uri="{FF2B5EF4-FFF2-40B4-BE49-F238E27FC236}">
                    <a16:creationId xmlns:a16="http://schemas.microsoft.com/office/drawing/2014/main" id="{E9770E06-B994-4043-B9B9-5D4B4FC64B8F}"/>
                  </a:ext>
                </a:extLst>
              </p:cNvPr>
              <p:cNvSpPr/>
              <p:nvPr/>
            </p:nvSpPr>
            <p:spPr>
              <a:xfrm rot="9547725" flipH="1">
                <a:off x="5081206" y="18942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39" name="フリーフォーム: 図形 338">
              <a:extLst>
                <a:ext uri="{FF2B5EF4-FFF2-40B4-BE49-F238E27FC236}">
                  <a16:creationId xmlns:a16="http://schemas.microsoft.com/office/drawing/2014/main" id="{C1CD98E9-5D38-4EB5-82CE-14575F9AF624}"/>
                </a:ext>
              </a:extLst>
            </p:cNvPr>
            <p:cNvSpPr/>
            <p:nvPr/>
          </p:nvSpPr>
          <p:spPr>
            <a:xfrm>
              <a:off x="4436615" y="1745982"/>
              <a:ext cx="1017556" cy="407668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2" name="フリーフォーム: 図形 341">
              <a:extLst>
                <a:ext uri="{FF2B5EF4-FFF2-40B4-BE49-F238E27FC236}">
                  <a16:creationId xmlns:a16="http://schemas.microsoft.com/office/drawing/2014/main" id="{CD615327-AB41-46E7-A39B-680290D6879F}"/>
                </a:ext>
              </a:extLst>
            </p:cNvPr>
            <p:cNvSpPr/>
            <p:nvPr/>
          </p:nvSpPr>
          <p:spPr>
            <a:xfrm rot="20700000">
              <a:off x="5537047" y="1132842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E191242-E579-48AE-AF6B-C73782D16F8F}"/>
              </a:ext>
            </a:extLst>
          </p:cNvPr>
          <p:cNvGrpSpPr/>
          <p:nvPr/>
        </p:nvGrpSpPr>
        <p:grpSpPr>
          <a:xfrm>
            <a:off x="7326151" y="1132842"/>
            <a:ext cx="1863743" cy="2415439"/>
            <a:chOff x="7326151" y="1132842"/>
            <a:chExt cx="1863743" cy="2415439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BE119189-0EFA-4AA9-85BD-941CE837FA6D}"/>
                </a:ext>
              </a:extLst>
            </p:cNvPr>
            <p:cNvGrpSpPr/>
            <p:nvPr/>
          </p:nvGrpSpPr>
          <p:grpSpPr>
            <a:xfrm>
              <a:off x="7326151" y="1167401"/>
              <a:ext cx="1163333" cy="2380880"/>
              <a:chOff x="7326151" y="1167401"/>
              <a:chExt cx="1163333" cy="2380880"/>
            </a:xfrm>
          </p:grpSpPr>
          <p:grpSp>
            <p:nvGrpSpPr>
              <p:cNvPr id="101" name="グループ化 100">
                <a:extLst>
                  <a:ext uri="{FF2B5EF4-FFF2-40B4-BE49-F238E27FC236}">
                    <a16:creationId xmlns:a16="http://schemas.microsoft.com/office/drawing/2014/main" id="{64D558A7-64EF-4834-B0D7-FC76F9C3BA60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63333" cy="2380880"/>
                <a:chOff x="3891254" y="616565"/>
                <a:chExt cx="1163333" cy="2380880"/>
              </a:xfrm>
            </p:grpSpPr>
            <p:sp>
              <p:nvSpPr>
                <p:cNvPr id="307" name="フリーフォーム: 図形 306">
                  <a:extLst>
                    <a:ext uri="{FF2B5EF4-FFF2-40B4-BE49-F238E27FC236}">
                      <a16:creationId xmlns:a16="http://schemas.microsoft.com/office/drawing/2014/main" id="{2255241A-35D6-4731-9477-5262FA6D360E}"/>
                    </a:ext>
                  </a:extLst>
                </p:cNvPr>
                <p:cNvSpPr/>
                <p:nvPr/>
              </p:nvSpPr>
              <p:spPr>
                <a:xfrm flipH="1">
                  <a:off x="491552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2" name="円/楕円 351">
                  <a:extLst>
                    <a:ext uri="{FF2B5EF4-FFF2-40B4-BE49-F238E27FC236}">
                      <a16:creationId xmlns:a16="http://schemas.microsoft.com/office/drawing/2014/main" id="{C5F87E9F-D7B5-4AAD-862D-69E187065011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2A2F10D0-0234-4F7A-B615-4D9C7A4094C6}"/>
                    </a:ext>
                  </a:extLst>
                </p:cNvPr>
                <p:cNvSpPr/>
                <p:nvPr/>
              </p:nvSpPr>
              <p:spPr>
                <a:xfrm>
                  <a:off x="3912724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4" name="片側の 2 つの角を丸めた四角形 144">
                  <a:extLst>
                    <a:ext uri="{FF2B5EF4-FFF2-40B4-BE49-F238E27FC236}">
                      <a16:creationId xmlns:a16="http://schemas.microsoft.com/office/drawing/2014/main" id="{252D47F2-FF2B-4197-A51B-1D4261F8F939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210206BD-042B-498A-99BD-0FAB0373761E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116" name="グループ化 115">
                  <a:extLst>
                    <a:ext uri="{FF2B5EF4-FFF2-40B4-BE49-F238E27FC236}">
                      <a16:creationId xmlns:a16="http://schemas.microsoft.com/office/drawing/2014/main" id="{3D0787C2-C023-4AA6-A53C-B83E9066A885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117" name="円/楕円 351">
                    <a:extLst>
                      <a:ext uri="{FF2B5EF4-FFF2-40B4-BE49-F238E27FC236}">
                        <a16:creationId xmlns:a16="http://schemas.microsoft.com/office/drawing/2014/main" id="{564AB004-CA26-473B-963D-70C22426F031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118" name="グループ化 117">
                    <a:extLst>
                      <a:ext uri="{FF2B5EF4-FFF2-40B4-BE49-F238E27FC236}">
                        <a16:creationId xmlns:a16="http://schemas.microsoft.com/office/drawing/2014/main" id="{460616D7-147D-409C-A158-759AC1E2E18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127" name="グループ化 126">
                      <a:extLst>
                        <a:ext uri="{FF2B5EF4-FFF2-40B4-BE49-F238E27FC236}">
                          <a16:creationId xmlns:a16="http://schemas.microsoft.com/office/drawing/2014/main" id="{E697C004-1DAA-420C-BBCB-CC2CC208312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130" name="グループ化 129">
                        <a:extLst>
                          <a:ext uri="{FF2B5EF4-FFF2-40B4-BE49-F238E27FC236}">
                            <a16:creationId xmlns:a16="http://schemas.microsoft.com/office/drawing/2014/main" id="{34048EEF-81D8-4135-BB05-A922E948A9F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5" name="円/楕円 370">
                          <a:extLst>
                            <a:ext uri="{FF2B5EF4-FFF2-40B4-BE49-F238E27FC236}">
                              <a16:creationId xmlns:a16="http://schemas.microsoft.com/office/drawing/2014/main" id="{BDBDC380-3973-4EEC-86B3-1E01B4E9859D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6" name="円/楕円 371">
                          <a:extLst>
                            <a:ext uri="{FF2B5EF4-FFF2-40B4-BE49-F238E27FC236}">
                              <a16:creationId xmlns:a16="http://schemas.microsoft.com/office/drawing/2014/main" id="{A83D4ECD-2013-41CA-B9EC-89B2CDD05A76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131" name="グループ化 130">
                        <a:extLst>
                          <a:ext uri="{FF2B5EF4-FFF2-40B4-BE49-F238E27FC236}">
                            <a16:creationId xmlns:a16="http://schemas.microsoft.com/office/drawing/2014/main" id="{00D60430-2994-494F-81B0-38ABB9FAA30F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133" name="円/楕円 368">
                          <a:extLst>
                            <a:ext uri="{FF2B5EF4-FFF2-40B4-BE49-F238E27FC236}">
                              <a16:creationId xmlns:a16="http://schemas.microsoft.com/office/drawing/2014/main" id="{7F3B55D4-FCDF-48EC-AE75-D4DF5C3414A4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134" name="円/楕円 369">
                          <a:extLst>
                            <a:ext uri="{FF2B5EF4-FFF2-40B4-BE49-F238E27FC236}">
                              <a16:creationId xmlns:a16="http://schemas.microsoft.com/office/drawing/2014/main" id="{013F7863-C2D0-4669-A0DB-E1886B5AF36E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132" name="円/楕円 367">
                        <a:extLst>
                          <a:ext uri="{FF2B5EF4-FFF2-40B4-BE49-F238E27FC236}">
                            <a16:creationId xmlns:a16="http://schemas.microsoft.com/office/drawing/2014/main" id="{4B72E50C-E4BA-4A46-AA91-E6F23D1F986C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29" name="正方形/長方形 67">
                      <a:extLst>
                        <a:ext uri="{FF2B5EF4-FFF2-40B4-BE49-F238E27FC236}">
                          <a16:creationId xmlns:a16="http://schemas.microsoft.com/office/drawing/2014/main" id="{47200B55-D7CE-4BC3-B1DE-D94F561280F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19" name="月 118">
                    <a:extLst>
                      <a:ext uri="{FF2B5EF4-FFF2-40B4-BE49-F238E27FC236}">
                        <a16:creationId xmlns:a16="http://schemas.microsoft.com/office/drawing/2014/main" id="{318E659D-DB7F-4981-AF12-833A057AD2D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0" name="月 119">
                    <a:extLst>
                      <a:ext uri="{FF2B5EF4-FFF2-40B4-BE49-F238E27FC236}">
                        <a16:creationId xmlns:a16="http://schemas.microsoft.com/office/drawing/2014/main" id="{62071C7A-5EAC-4432-A3A3-925FE5168FB1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122" name="月 121">
                    <a:extLst>
                      <a:ext uri="{FF2B5EF4-FFF2-40B4-BE49-F238E27FC236}">
                        <a16:creationId xmlns:a16="http://schemas.microsoft.com/office/drawing/2014/main" id="{DC1E4503-75C7-49DA-93DC-4F68FFC7FAB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4" name="月 123">
                    <a:extLst>
                      <a:ext uri="{FF2B5EF4-FFF2-40B4-BE49-F238E27FC236}">
                        <a16:creationId xmlns:a16="http://schemas.microsoft.com/office/drawing/2014/main" id="{7E4ACCC1-23CF-458B-9043-78A963DDE6A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21" name="グループ化 320">
                <a:extLst>
                  <a:ext uri="{FF2B5EF4-FFF2-40B4-BE49-F238E27FC236}">
                    <a16:creationId xmlns:a16="http://schemas.microsoft.com/office/drawing/2014/main" id="{253B4B48-7791-43B1-962E-BA7E5C320669}"/>
                  </a:ext>
                </a:extLst>
              </p:cNvPr>
              <p:cNvGrpSpPr/>
              <p:nvPr/>
            </p:nvGrpSpPr>
            <p:grpSpPr>
              <a:xfrm>
                <a:off x="7817675" y="2304108"/>
                <a:ext cx="201786" cy="48611"/>
                <a:chOff x="554406" y="1818498"/>
                <a:chExt cx="201786" cy="48611"/>
              </a:xfrm>
            </p:grpSpPr>
            <p:sp>
              <p:nvSpPr>
                <p:cNvPr id="322" name="フリーフォーム: 図形 321">
                  <a:extLst>
                    <a:ext uri="{FF2B5EF4-FFF2-40B4-BE49-F238E27FC236}">
                      <a16:creationId xmlns:a16="http://schemas.microsoft.com/office/drawing/2014/main" id="{8D69461F-C0D1-43A9-9238-D2A5E3BC5A3D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3" name="フリーフォーム: 図形 322">
                  <a:extLst>
                    <a:ext uri="{FF2B5EF4-FFF2-40B4-BE49-F238E27FC236}">
                      <a16:creationId xmlns:a16="http://schemas.microsoft.com/office/drawing/2014/main" id="{4B4C4511-8E0C-46C0-A147-4C02BDD89920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3" name="円/楕円 27">
                <a:extLst>
                  <a:ext uri="{FF2B5EF4-FFF2-40B4-BE49-F238E27FC236}">
                    <a16:creationId xmlns:a16="http://schemas.microsoft.com/office/drawing/2014/main" id="{F58FD29A-9F6C-4560-8B3B-9F6A2270916E}"/>
                  </a:ext>
                </a:extLst>
              </p:cNvPr>
              <p:cNvSpPr/>
              <p:nvPr/>
            </p:nvSpPr>
            <p:spPr>
              <a:xfrm>
                <a:off x="7540658" y="1911104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94" name="円/楕円 27">
                <a:extLst>
                  <a:ext uri="{FF2B5EF4-FFF2-40B4-BE49-F238E27FC236}">
                    <a16:creationId xmlns:a16="http://schemas.microsoft.com/office/drawing/2014/main" id="{496CF39D-2AF7-4598-BA96-747B43362882}"/>
                  </a:ext>
                </a:extLst>
              </p:cNvPr>
              <p:cNvSpPr/>
              <p:nvPr/>
            </p:nvSpPr>
            <p:spPr>
              <a:xfrm>
                <a:off x="8078821" y="1911104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0" name="フリーフォーム: 図形 339">
              <a:extLst>
                <a:ext uri="{FF2B5EF4-FFF2-40B4-BE49-F238E27FC236}">
                  <a16:creationId xmlns:a16="http://schemas.microsoft.com/office/drawing/2014/main" id="{87FDE9B0-E785-4DBE-8F50-0A546D214517}"/>
                </a:ext>
              </a:extLst>
            </p:cNvPr>
            <p:cNvSpPr/>
            <p:nvPr/>
          </p:nvSpPr>
          <p:spPr>
            <a:xfrm>
              <a:off x="7428494" y="1759799"/>
              <a:ext cx="999514" cy="400440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43" name="フリーフォーム: 図形 342">
              <a:extLst>
                <a:ext uri="{FF2B5EF4-FFF2-40B4-BE49-F238E27FC236}">
                  <a16:creationId xmlns:a16="http://schemas.microsoft.com/office/drawing/2014/main" id="{AFBA19E7-4256-4641-BBB1-93D39FD963EA}"/>
                </a:ext>
              </a:extLst>
            </p:cNvPr>
            <p:cNvSpPr/>
            <p:nvPr/>
          </p:nvSpPr>
          <p:spPr>
            <a:xfrm rot="20700000">
              <a:off x="8489797" y="1132842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5C6AC262-F9CF-4E97-AB77-BA300EC3C7A6}"/>
              </a:ext>
            </a:extLst>
          </p:cNvPr>
          <p:cNvGrpSpPr/>
          <p:nvPr/>
        </p:nvGrpSpPr>
        <p:grpSpPr>
          <a:xfrm>
            <a:off x="1445453" y="4056720"/>
            <a:ext cx="1803668" cy="2383852"/>
            <a:chOff x="1445453" y="4056720"/>
            <a:chExt cx="1803668" cy="2383852"/>
          </a:xfrm>
        </p:grpSpPr>
        <p:grpSp>
          <p:nvGrpSpPr>
            <p:cNvPr id="180" name="グループ化 179">
              <a:extLst>
                <a:ext uri="{FF2B5EF4-FFF2-40B4-BE49-F238E27FC236}">
                  <a16:creationId xmlns:a16="http://schemas.microsoft.com/office/drawing/2014/main" id="{4FDA178E-CF63-43E0-B739-7F1826B6170E}"/>
                </a:ext>
              </a:extLst>
            </p:cNvPr>
            <p:cNvGrpSpPr/>
            <p:nvPr/>
          </p:nvGrpSpPr>
          <p:grpSpPr>
            <a:xfrm>
              <a:off x="1445453" y="4060775"/>
              <a:ext cx="1154882" cy="2379797"/>
              <a:chOff x="1445453" y="1152475"/>
              <a:chExt cx="1154882" cy="2379797"/>
            </a:xfrm>
          </p:grpSpPr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1E7EC570-5867-451D-9698-FA53369B45EA}"/>
                  </a:ext>
                </a:extLst>
              </p:cNvPr>
              <p:cNvGrpSpPr/>
              <p:nvPr/>
            </p:nvGrpSpPr>
            <p:grpSpPr>
              <a:xfrm>
                <a:off x="1445453" y="1152475"/>
                <a:ext cx="1154882" cy="2379797"/>
                <a:chOff x="756128" y="601639"/>
                <a:chExt cx="1154882" cy="2379797"/>
              </a:xfrm>
            </p:grpSpPr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F295469D-2312-431E-8FF2-42D97910617B}"/>
                    </a:ext>
                  </a:extLst>
                </p:cNvPr>
                <p:cNvSpPr/>
                <p:nvPr/>
              </p:nvSpPr>
              <p:spPr>
                <a:xfrm flipH="1">
                  <a:off x="1766106" y="2080536"/>
                  <a:ext cx="139060" cy="900900"/>
                </a:xfrm>
                <a:custGeom>
                  <a:avLst/>
                  <a:gdLst>
                    <a:gd name="connsiteX0" fmla="*/ 139060 w 139060"/>
                    <a:gd name="connsiteY0" fmla="*/ 0 h 918777"/>
                    <a:gd name="connsiteX1" fmla="*/ 139060 w 139060"/>
                    <a:gd name="connsiteY1" fmla="*/ 918777 h 918777"/>
                    <a:gd name="connsiteX2" fmla="*/ 0 w 139060"/>
                    <a:gd name="connsiteY2" fmla="*/ 918777 h 918777"/>
                    <a:gd name="connsiteX3" fmla="*/ 0 w 139060"/>
                    <a:gd name="connsiteY3" fmla="*/ 299404 h 918777"/>
                    <a:gd name="connsiteX4" fmla="*/ 135721 w 139060"/>
                    <a:gd name="connsiteY4" fmla="*/ 2435 h 918777"/>
                    <a:gd name="connsiteX5" fmla="*/ 139060 w 139060"/>
                    <a:gd name="connsiteY5" fmla="*/ 0 h 918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8777">
                      <a:moveTo>
                        <a:pt x="139060" y="0"/>
                      </a:moveTo>
                      <a:lnTo>
                        <a:pt x="139060" y="918777"/>
                      </a:lnTo>
                      <a:lnTo>
                        <a:pt x="0" y="918777"/>
                      </a:lnTo>
                      <a:lnTo>
                        <a:pt x="0" y="299404"/>
                      </a:lnTo>
                      <a:cubicBezTo>
                        <a:pt x="0" y="180785"/>
                        <a:pt x="52588" y="74448"/>
                        <a:pt x="135721" y="2435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6" name="月 185">
                  <a:extLst>
                    <a:ext uri="{FF2B5EF4-FFF2-40B4-BE49-F238E27FC236}">
                      <a16:creationId xmlns:a16="http://schemas.microsoft.com/office/drawing/2014/main" id="{94DF44B9-D9A5-4DFF-973A-7D26226FCA7F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月 186">
                  <a:extLst>
                    <a:ext uri="{FF2B5EF4-FFF2-40B4-BE49-F238E27FC236}">
                      <a16:creationId xmlns:a16="http://schemas.microsoft.com/office/drawing/2014/main" id="{C2695D45-560D-4F3B-9702-FCBFD82A760C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0527AD61-99D4-440E-BA07-E75C15E52CE7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フリーフォーム: 図形 195">
                  <a:extLst>
                    <a:ext uri="{FF2B5EF4-FFF2-40B4-BE49-F238E27FC236}">
                      <a16:creationId xmlns:a16="http://schemas.microsoft.com/office/drawing/2014/main" id="{855D077B-15F7-46B3-8201-869A8C5409A6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フリーフォーム: 図形 207">
                  <a:extLst>
                    <a:ext uri="{FF2B5EF4-FFF2-40B4-BE49-F238E27FC236}">
                      <a16:creationId xmlns:a16="http://schemas.microsoft.com/office/drawing/2014/main" id="{25BA3880-1784-4AD2-99FF-CB72E668098E}"/>
                    </a:ext>
                  </a:extLst>
                </p:cNvPr>
                <p:cNvSpPr/>
                <p:nvPr/>
              </p:nvSpPr>
              <p:spPr>
                <a:xfrm>
                  <a:off x="756128" y="2080536"/>
                  <a:ext cx="139060" cy="900900"/>
                </a:xfrm>
                <a:custGeom>
                  <a:avLst/>
                  <a:gdLst>
                    <a:gd name="connsiteX0" fmla="*/ 139060 w 139060"/>
                    <a:gd name="connsiteY0" fmla="*/ 0 h 918777"/>
                    <a:gd name="connsiteX1" fmla="*/ 139060 w 139060"/>
                    <a:gd name="connsiteY1" fmla="*/ 918777 h 918777"/>
                    <a:gd name="connsiteX2" fmla="*/ 0 w 139060"/>
                    <a:gd name="connsiteY2" fmla="*/ 918777 h 918777"/>
                    <a:gd name="connsiteX3" fmla="*/ 0 w 139060"/>
                    <a:gd name="connsiteY3" fmla="*/ 299404 h 918777"/>
                    <a:gd name="connsiteX4" fmla="*/ 135721 w 139060"/>
                    <a:gd name="connsiteY4" fmla="*/ 2435 h 918777"/>
                    <a:gd name="connsiteX5" fmla="*/ 139060 w 139060"/>
                    <a:gd name="connsiteY5" fmla="*/ 0 h 918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8777">
                      <a:moveTo>
                        <a:pt x="139060" y="0"/>
                      </a:moveTo>
                      <a:lnTo>
                        <a:pt x="139060" y="918777"/>
                      </a:lnTo>
                      <a:lnTo>
                        <a:pt x="0" y="918777"/>
                      </a:lnTo>
                      <a:lnTo>
                        <a:pt x="0" y="299404"/>
                      </a:lnTo>
                      <a:cubicBezTo>
                        <a:pt x="0" y="180785"/>
                        <a:pt x="52588" y="74448"/>
                        <a:pt x="135721" y="2435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09" name="グループ化 208">
                  <a:extLst>
                    <a:ext uri="{FF2B5EF4-FFF2-40B4-BE49-F238E27FC236}">
                      <a16:creationId xmlns:a16="http://schemas.microsoft.com/office/drawing/2014/main" id="{12EE333E-5C61-49B7-A98D-BDA55A5CB80A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226" name="グループ化 225">
                    <a:extLst>
                      <a:ext uri="{FF2B5EF4-FFF2-40B4-BE49-F238E27FC236}">
                        <a16:creationId xmlns:a16="http://schemas.microsoft.com/office/drawing/2014/main" id="{8419365F-68E2-4F79-ACA1-ADEBF8401E25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33" name="グループ化 232">
                      <a:extLst>
                        <a:ext uri="{FF2B5EF4-FFF2-40B4-BE49-F238E27FC236}">
                          <a16:creationId xmlns:a16="http://schemas.microsoft.com/office/drawing/2014/main" id="{7F09C7B2-EBB6-422F-B57C-AE9FBC60B7C7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8" name="円/楕円 177">
                        <a:extLst>
                          <a:ext uri="{FF2B5EF4-FFF2-40B4-BE49-F238E27FC236}">
                            <a16:creationId xmlns:a16="http://schemas.microsoft.com/office/drawing/2014/main" id="{A116B770-8622-4C40-BC75-F05E15A5040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9" name="円/楕円 178">
                        <a:extLst>
                          <a:ext uri="{FF2B5EF4-FFF2-40B4-BE49-F238E27FC236}">
                            <a16:creationId xmlns:a16="http://schemas.microsoft.com/office/drawing/2014/main" id="{FFA06136-84B6-47FB-8A78-3B8BA7E3D0D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4" name="グループ化 233">
                      <a:extLst>
                        <a:ext uri="{FF2B5EF4-FFF2-40B4-BE49-F238E27FC236}">
                          <a16:creationId xmlns:a16="http://schemas.microsoft.com/office/drawing/2014/main" id="{B04AED25-E42F-45B6-99BD-027929B2E74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6" name="円/楕円 175">
                        <a:extLst>
                          <a:ext uri="{FF2B5EF4-FFF2-40B4-BE49-F238E27FC236}">
                            <a16:creationId xmlns:a16="http://schemas.microsoft.com/office/drawing/2014/main" id="{C857266C-C521-4ACD-B830-EC388F7B98F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37" name="円/楕円 176">
                        <a:extLst>
                          <a:ext uri="{FF2B5EF4-FFF2-40B4-BE49-F238E27FC236}">
                            <a16:creationId xmlns:a16="http://schemas.microsoft.com/office/drawing/2014/main" id="{9A87ED2D-B49D-465D-A3D7-7B22FE61EAAB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5" name="円/楕円 174">
                      <a:extLst>
                        <a:ext uri="{FF2B5EF4-FFF2-40B4-BE49-F238E27FC236}">
                          <a16:creationId xmlns:a16="http://schemas.microsoft.com/office/drawing/2014/main" id="{50718EE3-6B92-4739-BD82-2073655B208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27" name="円/楕円 27">
                    <a:extLst>
                      <a:ext uri="{FF2B5EF4-FFF2-40B4-BE49-F238E27FC236}">
                        <a16:creationId xmlns:a16="http://schemas.microsoft.com/office/drawing/2014/main" id="{66D926D0-6D4D-45E1-A6A7-A39C324FFD1B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28" name="円/楕円 27">
                    <a:extLst>
                      <a:ext uri="{FF2B5EF4-FFF2-40B4-BE49-F238E27FC236}">
                        <a16:creationId xmlns:a16="http://schemas.microsoft.com/office/drawing/2014/main" id="{3374CCA4-BDEE-40CD-9555-2506FA995874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0" name="正方形/長方形 67">
                    <a:extLst>
                      <a:ext uri="{FF2B5EF4-FFF2-40B4-BE49-F238E27FC236}">
                        <a16:creationId xmlns:a16="http://schemas.microsoft.com/office/drawing/2014/main" id="{22779434-D000-4197-A8F7-560648F785DD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1" name="円/楕円 27">
                    <a:extLst>
                      <a:ext uri="{FF2B5EF4-FFF2-40B4-BE49-F238E27FC236}">
                        <a16:creationId xmlns:a16="http://schemas.microsoft.com/office/drawing/2014/main" id="{D4C112E9-61BF-4294-B6A2-CF28F21E679C}"/>
                      </a:ext>
                    </a:extLst>
                  </p:cNvPr>
                  <p:cNvSpPr/>
                  <p:nvPr/>
                </p:nvSpPr>
                <p:spPr>
                  <a:xfrm>
                    <a:off x="4183090" y="4312514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円/楕円 27">
                    <a:extLst>
                      <a:ext uri="{FF2B5EF4-FFF2-40B4-BE49-F238E27FC236}">
                        <a16:creationId xmlns:a16="http://schemas.microsoft.com/office/drawing/2014/main" id="{2BA3EC68-54C7-40E6-B55C-3E59676EBFF8}"/>
                      </a:ext>
                    </a:extLst>
                  </p:cNvPr>
                  <p:cNvSpPr/>
                  <p:nvPr/>
                </p:nvSpPr>
                <p:spPr>
                  <a:xfrm>
                    <a:off x="4589490" y="431251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0" name="片側の 2 つの角を丸めた四角形 66">
                  <a:extLst>
                    <a:ext uri="{FF2B5EF4-FFF2-40B4-BE49-F238E27FC236}">
                      <a16:creationId xmlns:a16="http://schemas.microsoft.com/office/drawing/2014/main" id="{E067D2E0-F0A6-49CC-A675-587D4392D3AD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ホームベース 73">
                  <a:extLst>
                    <a:ext uri="{FF2B5EF4-FFF2-40B4-BE49-F238E27FC236}">
                      <a16:creationId xmlns:a16="http://schemas.microsoft.com/office/drawing/2014/main" id="{22C30102-B195-4764-A25B-D3B091A3C646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2" name="片側の 2 つの角を丸めた四角形 64">
                  <a:extLst>
                    <a:ext uri="{FF2B5EF4-FFF2-40B4-BE49-F238E27FC236}">
                      <a16:creationId xmlns:a16="http://schemas.microsoft.com/office/drawing/2014/main" id="{CE96F4F8-0EEC-4F13-A574-F9F584B72843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3" name="台形 212">
                  <a:extLst>
                    <a:ext uri="{FF2B5EF4-FFF2-40B4-BE49-F238E27FC236}">
                      <a16:creationId xmlns:a16="http://schemas.microsoft.com/office/drawing/2014/main" id="{9D4C9BAC-6298-40F8-9FA0-71130FC39324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4" name="フリーフォーム: 図形 213">
                  <a:extLst>
                    <a:ext uri="{FF2B5EF4-FFF2-40B4-BE49-F238E27FC236}">
                      <a16:creationId xmlns:a16="http://schemas.microsoft.com/office/drawing/2014/main" id="{19CCFAE1-157F-4372-9C02-10D5B7728132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5" name="円/楕円 82">
                  <a:extLst>
                    <a:ext uri="{FF2B5EF4-FFF2-40B4-BE49-F238E27FC236}">
                      <a16:creationId xmlns:a16="http://schemas.microsoft.com/office/drawing/2014/main" id="{630E42BF-564B-4605-A7EC-372F19D70371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6" name="円/楕円 83">
                  <a:extLst>
                    <a:ext uri="{FF2B5EF4-FFF2-40B4-BE49-F238E27FC236}">
                      <a16:creationId xmlns:a16="http://schemas.microsoft.com/office/drawing/2014/main" id="{C4ABA061-8E8F-4737-9205-FEB79C02B1C6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円/楕円 83">
                  <a:extLst>
                    <a:ext uri="{FF2B5EF4-FFF2-40B4-BE49-F238E27FC236}">
                      <a16:creationId xmlns:a16="http://schemas.microsoft.com/office/drawing/2014/main" id="{C3A14142-9A82-4CCB-A70C-D763911BAED9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2" name="グループ化 181">
                <a:extLst>
                  <a:ext uri="{FF2B5EF4-FFF2-40B4-BE49-F238E27FC236}">
                    <a16:creationId xmlns:a16="http://schemas.microsoft.com/office/drawing/2014/main" id="{16138234-FA91-4A5E-831E-2A08394A3A3B}"/>
                  </a:ext>
                </a:extLst>
              </p:cNvPr>
              <p:cNvGrpSpPr/>
              <p:nvPr/>
            </p:nvGrpSpPr>
            <p:grpSpPr>
              <a:xfrm>
                <a:off x="1929499" y="2235639"/>
                <a:ext cx="201786" cy="48611"/>
                <a:chOff x="554406" y="1818498"/>
                <a:chExt cx="201786" cy="48611"/>
              </a:xfrm>
            </p:grpSpPr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3193432E-6115-496C-9248-38C94AC217A0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34E8C3B8-97DD-4922-8E34-F791C2D93B5C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D3ED0BEA-A279-483B-9071-258C035C58C0}"/>
                </a:ext>
              </a:extLst>
            </p:cNvPr>
            <p:cNvSpPr/>
            <p:nvPr/>
          </p:nvSpPr>
          <p:spPr>
            <a:xfrm rot="20700000">
              <a:off x="2549024" y="4056720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1281DD70-7638-4FC2-9547-7BE4CCC7C595}"/>
                </a:ext>
              </a:extLst>
            </p:cNvPr>
            <p:cNvGrpSpPr/>
            <p:nvPr/>
          </p:nvGrpSpPr>
          <p:grpSpPr>
            <a:xfrm>
              <a:off x="1524399" y="4547181"/>
              <a:ext cx="986548" cy="395244"/>
              <a:chOff x="1470498" y="4525586"/>
              <a:chExt cx="1094350" cy="438434"/>
            </a:xfrm>
          </p:grpSpPr>
          <p:sp>
            <p:nvSpPr>
              <p:cNvPr id="344" name="フリーフォーム: 図形 343">
                <a:extLst>
                  <a:ext uri="{FF2B5EF4-FFF2-40B4-BE49-F238E27FC236}">
                    <a16:creationId xmlns:a16="http://schemas.microsoft.com/office/drawing/2014/main" id="{D4CBE1D5-DDDF-4364-BD8D-76EA5933370A}"/>
                  </a:ext>
                </a:extLst>
              </p:cNvPr>
              <p:cNvSpPr/>
              <p:nvPr/>
            </p:nvSpPr>
            <p:spPr>
              <a:xfrm>
                <a:off x="1470498" y="4525586"/>
                <a:ext cx="1094350" cy="43843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C913D174-BE75-41BF-9B53-F41CB40ACC7B}"/>
                  </a:ext>
                </a:extLst>
              </p:cNvPr>
              <p:cNvSpPr/>
              <p:nvPr/>
            </p:nvSpPr>
            <p:spPr>
              <a:xfrm>
                <a:off x="1557366" y="4578965"/>
                <a:ext cx="325336" cy="3253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04CB6175-4487-4A19-9DFB-E7A2728C9876}"/>
                  </a:ext>
                </a:extLst>
              </p:cNvPr>
              <p:cNvSpPr/>
              <p:nvPr/>
            </p:nvSpPr>
            <p:spPr>
              <a:xfrm>
                <a:off x="1639251" y="4605507"/>
                <a:ext cx="164984" cy="16498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825E870F-073A-49B9-AA4D-8D80A13BFFAF}"/>
                  </a:ext>
                </a:extLst>
              </p:cNvPr>
              <p:cNvSpPr/>
              <p:nvPr/>
            </p:nvSpPr>
            <p:spPr>
              <a:xfrm>
                <a:off x="2140772" y="4578965"/>
                <a:ext cx="325336" cy="3253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C14D8716-3FEA-46A7-B9DC-E19E2EEECA01}"/>
                  </a:ext>
                </a:extLst>
              </p:cNvPr>
              <p:cNvSpPr/>
              <p:nvPr/>
            </p:nvSpPr>
            <p:spPr>
              <a:xfrm>
                <a:off x="2222657" y="4605507"/>
                <a:ext cx="164984" cy="16498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5D0F7D12-E203-4373-9D13-7FF7285BEF77}"/>
              </a:ext>
            </a:extLst>
          </p:cNvPr>
          <p:cNvGrpSpPr/>
          <p:nvPr/>
        </p:nvGrpSpPr>
        <p:grpSpPr>
          <a:xfrm>
            <a:off x="4395278" y="4050214"/>
            <a:ext cx="1841866" cy="2406367"/>
            <a:chOff x="4395278" y="4050214"/>
            <a:chExt cx="1841866" cy="2406367"/>
          </a:xfrm>
        </p:grpSpPr>
        <p:grpSp>
          <p:nvGrpSpPr>
            <p:cNvPr id="248" name="グループ化 247">
              <a:extLst>
                <a:ext uri="{FF2B5EF4-FFF2-40B4-BE49-F238E27FC236}">
                  <a16:creationId xmlns:a16="http://schemas.microsoft.com/office/drawing/2014/main" id="{8A1854A0-CA5B-4B02-9DD8-200DF801444D}"/>
                </a:ext>
              </a:extLst>
            </p:cNvPr>
            <p:cNvGrpSpPr/>
            <p:nvPr/>
          </p:nvGrpSpPr>
          <p:grpSpPr>
            <a:xfrm>
              <a:off x="4395278" y="4198740"/>
              <a:ext cx="1141863" cy="2257841"/>
              <a:chOff x="4395278" y="1290440"/>
              <a:chExt cx="1141863" cy="2257841"/>
            </a:xfrm>
          </p:grpSpPr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19A03A48-A1B7-477E-8095-1D1C28E0F1E0}"/>
                  </a:ext>
                </a:extLst>
              </p:cNvPr>
              <p:cNvGrpSpPr/>
              <p:nvPr/>
            </p:nvGrpSpPr>
            <p:grpSpPr>
              <a:xfrm>
                <a:off x="4395278" y="1290440"/>
                <a:ext cx="1141863" cy="2257841"/>
                <a:chOff x="2342717" y="739604"/>
                <a:chExt cx="1141863" cy="2257841"/>
              </a:xfrm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C0BB8444-7D30-4A75-8F80-E085F2FD902C}"/>
                    </a:ext>
                  </a:extLst>
                </p:cNvPr>
                <p:cNvSpPr/>
                <p:nvPr/>
              </p:nvSpPr>
              <p:spPr>
                <a:xfrm flipH="1">
                  <a:off x="3345520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5" name="片側の 2 つの角を丸めた四角形 128">
                  <a:extLst>
                    <a:ext uri="{FF2B5EF4-FFF2-40B4-BE49-F238E27FC236}">
                      <a16:creationId xmlns:a16="http://schemas.microsoft.com/office/drawing/2014/main" id="{ADF74012-1341-491B-BD53-88CECFAB20C3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76" name="フリーフォーム: 図形 275">
                  <a:extLst>
                    <a:ext uri="{FF2B5EF4-FFF2-40B4-BE49-F238E27FC236}">
                      <a16:creationId xmlns:a16="http://schemas.microsoft.com/office/drawing/2014/main" id="{7B396C97-9B02-4542-B416-E2DE3122B6C2}"/>
                    </a:ext>
                  </a:extLst>
                </p:cNvPr>
                <p:cNvSpPr/>
                <p:nvPr/>
              </p:nvSpPr>
              <p:spPr>
                <a:xfrm>
                  <a:off x="234271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7" name="片側の 2 つの角を丸めた四角形 144">
                  <a:extLst>
                    <a:ext uri="{FF2B5EF4-FFF2-40B4-BE49-F238E27FC236}">
                      <a16:creationId xmlns:a16="http://schemas.microsoft.com/office/drawing/2014/main" id="{E0DF769D-38B5-40AD-BBC4-5545096EE08C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FF99CC"/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FE92DDAF-EE4C-4849-AF92-08EC15AC3DC3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0" name="グループ化 279">
                  <a:extLst>
                    <a:ext uri="{FF2B5EF4-FFF2-40B4-BE49-F238E27FC236}">
                      <a16:creationId xmlns:a16="http://schemas.microsoft.com/office/drawing/2014/main" id="{71F86754-0353-45B9-8D95-747C6036E541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287" name="グループ化 286">
                    <a:extLst>
                      <a:ext uri="{FF2B5EF4-FFF2-40B4-BE49-F238E27FC236}">
                        <a16:creationId xmlns:a16="http://schemas.microsoft.com/office/drawing/2014/main" id="{7DA98FF1-4718-4EEB-8CE4-0169F34FE3C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2" name="円/楕円 159">
                      <a:extLst>
                        <a:ext uri="{FF2B5EF4-FFF2-40B4-BE49-F238E27FC236}">
                          <a16:creationId xmlns:a16="http://schemas.microsoft.com/office/drawing/2014/main" id="{30CF1CC0-65EC-42D3-ABB7-DEA070D1643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3" name="円/楕円 160">
                      <a:extLst>
                        <a:ext uri="{FF2B5EF4-FFF2-40B4-BE49-F238E27FC236}">
                          <a16:creationId xmlns:a16="http://schemas.microsoft.com/office/drawing/2014/main" id="{3D05834F-CA2F-4D84-BA9F-642E29327A5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88" name="グループ化 287">
                    <a:extLst>
                      <a:ext uri="{FF2B5EF4-FFF2-40B4-BE49-F238E27FC236}">
                        <a16:creationId xmlns:a16="http://schemas.microsoft.com/office/drawing/2014/main" id="{7DC27437-88D0-4D93-96DE-A48A75B3126D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0" name="円/楕円 157">
                      <a:extLst>
                        <a:ext uri="{FF2B5EF4-FFF2-40B4-BE49-F238E27FC236}">
                          <a16:creationId xmlns:a16="http://schemas.microsoft.com/office/drawing/2014/main" id="{41224A86-E490-400C-A702-9B955E2B7EA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1" name="円/楕円 158">
                      <a:extLst>
                        <a:ext uri="{FF2B5EF4-FFF2-40B4-BE49-F238E27FC236}">
                          <a16:creationId xmlns:a16="http://schemas.microsoft.com/office/drawing/2014/main" id="{2B1B7E2D-477C-4F69-B564-C4007B16E1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89" name="円/楕円 156">
                    <a:extLst>
                      <a:ext uri="{FF2B5EF4-FFF2-40B4-BE49-F238E27FC236}">
                        <a16:creationId xmlns:a16="http://schemas.microsoft.com/office/drawing/2014/main" id="{F375ECB0-A970-4764-A81C-579E884F1568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1" name="月 280">
                  <a:extLst>
                    <a:ext uri="{FF2B5EF4-FFF2-40B4-BE49-F238E27FC236}">
                      <a16:creationId xmlns:a16="http://schemas.microsoft.com/office/drawing/2014/main" id="{AEE7E848-74D2-4153-B9BD-A20CD39464E1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2" name="月 281">
                  <a:extLst>
                    <a:ext uri="{FF2B5EF4-FFF2-40B4-BE49-F238E27FC236}">
                      <a16:creationId xmlns:a16="http://schemas.microsoft.com/office/drawing/2014/main" id="{0FE90A1E-C820-4F55-B657-843EE5B7CC3C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3" name="正方形/長方形 67">
                  <a:extLst>
                    <a:ext uri="{FF2B5EF4-FFF2-40B4-BE49-F238E27FC236}">
                      <a16:creationId xmlns:a16="http://schemas.microsoft.com/office/drawing/2014/main" id="{26754C65-7B82-47B7-A55B-9D0072AF1BEB}"/>
                    </a:ext>
                  </a:extLst>
                </p:cNvPr>
                <p:cNvSpPr/>
                <p:nvPr/>
              </p:nvSpPr>
              <p:spPr>
                <a:xfrm>
                  <a:off x="2867091" y="1652387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4" name="フリーフォーム: 図形 283">
                  <a:extLst>
                    <a:ext uri="{FF2B5EF4-FFF2-40B4-BE49-F238E27FC236}">
                      <a16:creationId xmlns:a16="http://schemas.microsoft.com/office/drawing/2014/main" id="{4AC6C280-9B47-431B-A8EF-09813990FB46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5" name="月 284">
                  <a:extLst>
                    <a:ext uri="{FF2B5EF4-FFF2-40B4-BE49-F238E27FC236}">
                      <a16:creationId xmlns:a16="http://schemas.microsoft.com/office/drawing/2014/main" id="{7DC7A8B3-F591-4953-B4BA-B9DE0ACEB9B8}"/>
                    </a:ext>
                  </a:extLst>
                </p:cNvPr>
                <p:cNvSpPr/>
                <p:nvPr/>
              </p:nvSpPr>
              <p:spPr>
                <a:xfrm rot="54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BBBA5325-0B30-4F90-94CC-8A14299FD084}"/>
                    </a:ext>
                  </a:extLst>
                </p:cNvPr>
                <p:cNvSpPr/>
                <p:nvPr/>
              </p:nvSpPr>
              <p:spPr>
                <a:xfrm rot="54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69" name="グループ化 268">
                <a:extLst>
                  <a:ext uri="{FF2B5EF4-FFF2-40B4-BE49-F238E27FC236}">
                    <a16:creationId xmlns:a16="http://schemas.microsoft.com/office/drawing/2014/main" id="{343B86C8-695E-48BA-91CC-B187C5EB0D71}"/>
                  </a:ext>
                </a:extLst>
              </p:cNvPr>
              <p:cNvGrpSpPr/>
              <p:nvPr/>
            </p:nvGrpSpPr>
            <p:grpSpPr>
              <a:xfrm>
                <a:off x="4850805" y="2278100"/>
                <a:ext cx="201786" cy="48611"/>
                <a:chOff x="554406" y="1818498"/>
                <a:chExt cx="201786" cy="48611"/>
              </a:xfrm>
            </p:grpSpPr>
            <p:sp>
              <p:nvSpPr>
                <p:cNvPr id="272" name="フリーフォーム: 図形 271">
                  <a:extLst>
                    <a:ext uri="{FF2B5EF4-FFF2-40B4-BE49-F238E27FC236}">
                      <a16:creationId xmlns:a16="http://schemas.microsoft.com/office/drawing/2014/main" id="{73E4920D-B8B1-4596-87B6-D7B9CA2DC703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17675FC0-855E-4809-A1E1-A02714C3EBD6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A843F7E3-1A77-4B81-B587-2116BDC2590E}"/>
                  </a:ext>
                </a:extLst>
              </p:cNvPr>
              <p:cNvSpPr/>
              <p:nvPr/>
            </p:nvSpPr>
            <p:spPr>
              <a:xfrm rot="12052275">
                <a:off x="4616023" y="18942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1" name="フリーフォーム: 図形 270">
                <a:extLst>
                  <a:ext uri="{FF2B5EF4-FFF2-40B4-BE49-F238E27FC236}">
                    <a16:creationId xmlns:a16="http://schemas.microsoft.com/office/drawing/2014/main" id="{8FA11EFC-82CB-4A18-89C9-8F8313DF3F1A}"/>
                  </a:ext>
                </a:extLst>
              </p:cNvPr>
              <p:cNvSpPr/>
              <p:nvPr/>
            </p:nvSpPr>
            <p:spPr>
              <a:xfrm rot="9547725" flipH="1">
                <a:off x="5081206" y="18942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80AA6494-3FEA-4DC0-84E0-C9348ED23AC4}"/>
                </a:ext>
              </a:extLst>
            </p:cNvPr>
            <p:cNvSpPr/>
            <p:nvPr/>
          </p:nvSpPr>
          <p:spPr>
            <a:xfrm rot="20700000">
              <a:off x="5537047" y="4050214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A4C9E0FB-1933-4267-BDF7-A02678AAF4A1}"/>
                </a:ext>
              </a:extLst>
            </p:cNvPr>
            <p:cNvGrpSpPr/>
            <p:nvPr/>
          </p:nvGrpSpPr>
          <p:grpSpPr>
            <a:xfrm>
              <a:off x="4442965" y="4669341"/>
              <a:ext cx="1017556" cy="407668"/>
              <a:chOff x="4404568" y="4653958"/>
              <a:chExt cx="1094350" cy="438434"/>
            </a:xfrm>
          </p:grpSpPr>
          <p:sp>
            <p:nvSpPr>
              <p:cNvPr id="345" name="フリーフォーム: 図形 344">
                <a:extLst>
                  <a:ext uri="{FF2B5EF4-FFF2-40B4-BE49-F238E27FC236}">
                    <a16:creationId xmlns:a16="http://schemas.microsoft.com/office/drawing/2014/main" id="{C1F06306-EEE4-4533-8E81-B0C678FAB9AE}"/>
                  </a:ext>
                </a:extLst>
              </p:cNvPr>
              <p:cNvSpPr/>
              <p:nvPr/>
            </p:nvSpPr>
            <p:spPr>
              <a:xfrm>
                <a:off x="4404568" y="4653958"/>
                <a:ext cx="1094350" cy="43843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7EBD7D3A-D7D5-4AB7-A25C-8B31A1FBC67A}"/>
                  </a:ext>
                </a:extLst>
              </p:cNvPr>
              <p:cNvGrpSpPr/>
              <p:nvPr/>
            </p:nvGrpSpPr>
            <p:grpSpPr>
              <a:xfrm>
                <a:off x="4492335" y="4739842"/>
                <a:ext cx="355096" cy="216852"/>
                <a:chOff x="2948139" y="4391574"/>
                <a:chExt cx="681057" cy="415914"/>
              </a:xfrm>
            </p:grpSpPr>
            <p:sp>
              <p:nvSpPr>
                <p:cNvPr id="355" name="フリーフォーム: 図形 354">
                  <a:extLst>
                    <a:ext uri="{FF2B5EF4-FFF2-40B4-BE49-F238E27FC236}">
                      <a16:creationId xmlns:a16="http://schemas.microsoft.com/office/drawing/2014/main" id="{5F906A95-6DFC-408D-A2AA-30882F01B2DC}"/>
                    </a:ext>
                  </a:extLst>
                </p:cNvPr>
                <p:cNvSpPr/>
                <p:nvPr/>
              </p:nvSpPr>
              <p:spPr>
                <a:xfrm>
                  <a:off x="2948139" y="4391574"/>
                  <a:ext cx="681057" cy="415914"/>
                </a:xfrm>
                <a:custGeom>
                  <a:avLst/>
                  <a:gdLst>
                    <a:gd name="connsiteX0" fmla="*/ 339520 w 681057"/>
                    <a:gd name="connsiteY0" fmla="*/ 0 h 415914"/>
                    <a:gd name="connsiteX1" fmla="*/ 669958 w 681057"/>
                    <a:gd name="connsiteY1" fmla="*/ 269315 h 415914"/>
                    <a:gd name="connsiteX2" fmla="*/ 672270 w 681057"/>
                    <a:gd name="connsiteY2" fmla="*/ 292253 h 415914"/>
                    <a:gd name="connsiteX3" fmla="*/ 674226 w 681057"/>
                    <a:gd name="connsiteY3" fmla="*/ 295154 h 415914"/>
                    <a:gd name="connsiteX4" fmla="*/ 681057 w 681057"/>
                    <a:gd name="connsiteY4" fmla="*/ 328989 h 415914"/>
                    <a:gd name="connsiteX5" fmla="*/ 594132 w 681057"/>
                    <a:gd name="connsiteY5" fmla="*/ 415914 h 415914"/>
                    <a:gd name="connsiteX6" fmla="*/ 514038 w 681057"/>
                    <a:gd name="connsiteY6" fmla="*/ 362824 h 415914"/>
                    <a:gd name="connsiteX7" fmla="*/ 508883 w 681057"/>
                    <a:gd name="connsiteY7" fmla="*/ 337290 h 415914"/>
                    <a:gd name="connsiteX8" fmla="*/ 508165 w 681057"/>
                    <a:gd name="connsiteY8" fmla="*/ 337290 h 415914"/>
                    <a:gd name="connsiteX9" fmla="*/ 339520 w 681057"/>
                    <a:gd name="connsiteY9" fmla="*/ 168645 h 415914"/>
                    <a:gd name="connsiteX10" fmla="*/ 184128 w 681057"/>
                    <a:gd name="connsiteY10" fmla="*/ 271646 h 415914"/>
                    <a:gd name="connsiteX11" fmla="*/ 173200 w 681057"/>
                    <a:gd name="connsiteY11" fmla="*/ 325772 h 415914"/>
                    <a:gd name="connsiteX12" fmla="*/ 173850 w 681057"/>
                    <a:gd name="connsiteY12" fmla="*/ 328989 h 415914"/>
                    <a:gd name="connsiteX13" fmla="*/ 86925 w 681057"/>
                    <a:gd name="connsiteY13" fmla="*/ 415914 h 415914"/>
                    <a:gd name="connsiteX14" fmla="*/ 0 w 681057"/>
                    <a:gd name="connsiteY14" fmla="*/ 328989 h 415914"/>
                    <a:gd name="connsiteX15" fmla="*/ 6125 w 681057"/>
                    <a:gd name="connsiteY15" fmla="*/ 298650 h 415914"/>
                    <a:gd name="connsiteX16" fmla="*/ 9082 w 681057"/>
                    <a:gd name="connsiteY16" fmla="*/ 269315 h 415914"/>
                    <a:gd name="connsiteX17" fmla="*/ 339520 w 681057"/>
                    <a:gd name="connsiteY17" fmla="*/ 0 h 415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81057" h="415914">
                      <a:moveTo>
                        <a:pt x="339520" y="0"/>
                      </a:moveTo>
                      <a:cubicBezTo>
                        <a:pt x="502515" y="0"/>
                        <a:pt x="638507" y="115617"/>
                        <a:pt x="669958" y="269315"/>
                      </a:cubicBezTo>
                      <a:lnTo>
                        <a:pt x="672270" y="292253"/>
                      </a:lnTo>
                      <a:lnTo>
                        <a:pt x="674226" y="295154"/>
                      </a:lnTo>
                      <a:cubicBezTo>
                        <a:pt x="678625" y="305554"/>
                        <a:pt x="681057" y="316987"/>
                        <a:pt x="681057" y="328989"/>
                      </a:cubicBezTo>
                      <a:cubicBezTo>
                        <a:pt x="681057" y="376996"/>
                        <a:pt x="642139" y="415914"/>
                        <a:pt x="594132" y="415914"/>
                      </a:cubicBezTo>
                      <a:cubicBezTo>
                        <a:pt x="558127" y="415914"/>
                        <a:pt x="527234" y="394023"/>
                        <a:pt x="514038" y="362824"/>
                      </a:cubicBezTo>
                      <a:lnTo>
                        <a:pt x="508883" y="337290"/>
                      </a:lnTo>
                      <a:lnTo>
                        <a:pt x="508165" y="337290"/>
                      </a:lnTo>
                      <a:cubicBezTo>
                        <a:pt x="508165" y="244150"/>
                        <a:pt x="432660" y="168645"/>
                        <a:pt x="339520" y="168645"/>
                      </a:cubicBezTo>
                      <a:cubicBezTo>
                        <a:pt x="269665" y="168645"/>
                        <a:pt x="209730" y="211116"/>
                        <a:pt x="184128" y="271646"/>
                      </a:cubicBezTo>
                      <a:lnTo>
                        <a:pt x="173200" y="325772"/>
                      </a:lnTo>
                      <a:lnTo>
                        <a:pt x="173850" y="328989"/>
                      </a:lnTo>
                      <a:cubicBezTo>
                        <a:pt x="173850" y="376996"/>
                        <a:pt x="134932" y="415914"/>
                        <a:pt x="86925" y="415914"/>
                      </a:cubicBezTo>
                      <a:cubicBezTo>
                        <a:pt x="38918" y="415914"/>
                        <a:pt x="0" y="376996"/>
                        <a:pt x="0" y="328989"/>
                      </a:cubicBezTo>
                      <a:lnTo>
                        <a:pt x="6125" y="298650"/>
                      </a:lnTo>
                      <a:lnTo>
                        <a:pt x="9082" y="269315"/>
                      </a:lnTo>
                      <a:cubicBezTo>
                        <a:pt x="40533" y="115617"/>
                        <a:pt x="176525" y="0"/>
                        <a:pt x="33952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6" name="楕円 355">
                  <a:extLst>
                    <a:ext uri="{FF2B5EF4-FFF2-40B4-BE49-F238E27FC236}">
                      <a16:creationId xmlns:a16="http://schemas.microsoft.com/office/drawing/2014/main" id="{85E2B59B-AD38-453E-80CD-A2019E210F0C}"/>
                    </a:ext>
                  </a:extLst>
                </p:cNvPr>
                <p:cNvSpPr/>
                <p:nvPr/>
              </p:nvSpPr>
              <p:spPr>
                <a:xfrm>
                  <a:off x="3218888" y="4413487"/>
                  <a:ext cx="124632" cy="12463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57" name="グループ化 356">
                <a:extLst>
                  <a:ext uri="{FF2B5EF4-FFF2-40B4-BE49-F238E27FC236}">
                    <a16:creationId xmlns:a16="http://schemas.microsoft.com/office/drawing/2014/main" id="{5A84C29B-7921-4507-B6C0-0054EFCEA00E}"/>
                  </a:ext>
                </a:extLst>
              </p:cNvPr>
              <p:cNvGrpSpPr/>
              <p:nvPr/>
            </p:nvGrpSpPr>
            <p:grpSpPr>
              <a:xfrm>
                <a:off x="5049547" y="4739842"/>
                <a:ext cx="355096" cy="216852"/>
                <a:chOff x="2948139" y="4391574"/>
                <a:chExt cx="681057" cy="415914"/>
              </a:xfrm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F21B85A9-1A8A-4683-B897-649BB9416E8D}"/>
                    </a:ext>
                  </a:extLst>
                </p:cNvPr>
                <p:cNvSpPr/>
                <p:nvPr/>
              </p:nvSpPr>
              <p:spPr>
                <a:xfrm>
                  <a:off x="2948139" y="4391574"/>
                  <a:ext cx="681057" cy="415914"/>
                </a:xfrm>
                <a:custGeom>
                  <a:avLst/>
                  <a:gdLst>
                    <a:gd name="connsiteX0" fmla="*/ 339520 w 681057"/>
                    <a:gd name="connsiteY0" fmla="*/ 0 h 415914"/>
                    <a:gd name="connsiteX1" fmla="*/ 669958 w 681057"/>
                    <a:gd name="connsiteY1" fmla="*/ 269315 h 415914"/>
                    <a:gd name="connsiteX2" fmla="*/ 672270 w 681057"/>
                    <a:gd name="connsiteY2" fmla="*/ 292253 h 415914"/>
                    <a:gd name="connsiteX3" fmla="*/ 674226 w 681057"/>
                    <a:gd name="connsiteY3" fmla="*/ 295154 h 415914"/>
                    <a:gd name="connsiteX4" fmla="*/ 681057 w 681057"/>
                    <a:gd name="connsiteY4" fmla="*/ 328989 h 415914"/>
                    <a:gd name="connsiteX5" fmla="*/ 594132 w 681057"/>
                    <a:gd name="connsiteY5" fmla="*/ 415914 h 415914"/>
                    <a:gd name="connsiteX6" fmla="*/ 514038 w 681057"/>
                    <a:gd name="connsiteY6" fmla="*/ 362824 h 415914"/>
                    <a:gd name="connsiteX7" fmla="*/ 508883 w 681057"/>
                    <a:gd name="connsiteY7" fmla="*/ 337290 h 415914"/>
                    <a:gd name="connsiteX8" fmla="*/ 508165 w 681057"/>
                    <a:gd name="connsiteY8" fmla="*/ 337290 h 415914"/>
                    <a:gd name="connsiteX9" fmla="*/ 339520 w 681057"/>
                    <a:gd name="connsiteY9" fmla="*/ 168645 h 415914"/>
                    <a:gd name="connsiteX10" fmla="*/ 184128 w 681057"/>
                    <a:gd name="connsiteY10" fmla="*/ 271646 h 415914"/>
                    <a:gd name="connsiteX11" fmla="*/ 173200 w 681057"/>
                    <a:gd name="connsiteY11" fmla="*/ 325772 h 415914"/>
                    <a:gd name="connsiteX12" fmla="*/ 173850 w 681057"/>
                    <a:gd name="connsiteY12" fmla="*/ 328989 h 415914"/>
                    <a:gd name="connsiteX13" fmla="*/ 86925 w 681057"/>
                    <a:gd name="connsiteY13" fmla="*/ 415914 h 415914"/>
                    <a:gd name="connsiteX14" fmla="*/ 0 w 681057"/>
                    <a:gd name="connsiteY14" fmla="*/ 328989 h 415914"/>
                    <a:gd name="connsiteX15" fmla="*/ 6125 w 681057"/>
                    <a:gd name="connsiteY15" fmla="*/ 298650 h 415914"/>
                    <a:gd name="connsiteX16" fmla="*/ 9082 w 681057"/>
                    <a:gd name="connsiteY16" fmla="*/ 269315 h 415914"/>
                    <a:gd name="connsiteX17" fmla="*/ 339520 w 681057"/>
                    <a:gd name="connsiteY17" fmla="*/ 0 h 415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81057" h="415914">
                      <a:moveTo>
                        <a:pt x="339520" y="0"/>
                      </a:moveTo>
                      <a:cubicBezTo>
                        <a:pt x="502515" y="0"/>
                        <a:pt x="638507" y="115617"/>
                        <a:pt x="669958" y="269315"/>
                      </a:cubicBezTo>
                      <a:lnTo>
                        <a:pt x="672270" y="292253"/>
                      </a:lnTo>
                      <a:lnTo>
                        <a:pt x="674226" y="295154"/>
                      </a:lnTo>
                      <a:cubicBezTo>
                        <a:pt x="678625" y="305554"/>
                        <a:pt x="681057" y="316987"/>
                        <a:pt x="681057" y="328989"/>
                      </a:cubicBezTo>
                      <a:cubicBezTo>
                        <a:pt x="681057" y="376996"/>
                        <a:pt x="642139" y="415914"/>
                        <a:pt x="594132" y="415914"/>
                      </a:cubicBezTo>
                      <a:cubicBezTo>
                        <a:pt x="558127" y="415914"/>
                        <a:pt x="527234" y="394023"/>
                        <a:pt x="514038" y="362824"/>
                      </a:cubicBezTo>
                      <a:lnTo>
                        <a:pt x="508883" y="337290"/>
                      </a:lnTo>
                      <a:lnTo>
                        <a:pt x="508165" y="337290"/>
                      </a:lnTo>
                      <a:cubicBezTo>
                        <a:pt x="508165" y="244150"/>
                        <a:pt x="432660" y="168645"/>
                        <a:pt x="339520" y="168645"/>
                      </a:cubicBezTo>
                      <a:cubicBezTo>
                        <a:pt x="269665" y="168645"/>
                        <a:pt x="209730" y="211116"/>
                        <a:pt x="184128" y="271646"/>
                      </a:cubicBezTo>
                      <a:lnTo>
                        <a:pt x="173200" y="325772"/>
                      </a:lnTo>
                      <a:lnTo>
                        <a:pt x="173850" y="328989"/>
                      </a:lnTo>
                      <a:cubicBezTo>
                        <a:pt x="173850" y="376996"/>
                        <a:pt x="134932" y="415914"/>
                        <a:pt x="86925" y="415914"/>
                      </a:cubicBezTo>
                      <a:cubicBezTo>
                        <a:pt x="38918" y="415914"/>
                        <a:pt x="0" y="376996"/>
                        <a:pt x="0" y="328989"/>
                      </a:cubicBezTo>
                      <a:lnTo>
                        <a:pt x="6125" y="298650"/>
                      </a:lnTo>
                      <a:lnTo>
                        <a:pt x="9082" y="269315"/>
                      </a:lnTo>
                      <a:cubicBezTo>
                        <a:pt x="40533" y="115617"/>
                        <a:pt x="176525" y="0"/>
                        <a:pt x="33952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楕円 358">
                  <a:extLst>
                    <a:ext uri="{FF2B5EF4-FFF2-40B4-BE49-F238E27FC236}">
                      <a16:creationId xmlns:a16="http://schemas.microsoft.com/office/drawing/2014/main" id="{CCF7A3F9-39B6-497D-9180-4D74543AE8D0}"/>
                    </a:ext>
                  </a:extLst>
                </p:cNvPr>
                <p:cNvSpPr/>
                <p:nvPr/>
              </p:nvSpPr>
              <p:spPr>
                <a:xfrm>
                  <a:off x="3218888" y="4413487"/>
                  <a:ext cx="124632" cy="12463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CEAF01BE-2678-46E9-BF48-1CE76E5C55C0}"/>
              </a:ext>
            </a:extLst>
          </p:cNvPr>
          <p:cNvGrpSpPr/>
          <p:nvPr/>
        </p:nvGrpSpPr>
        <p:grpSpPr>
          <a:xfrm>
            <a:off x="7326151" y="4050214"/>
            <a:ext cx="1863743" cy="2406367"/>
            <a:chOff x="7326151" y="4050214"/>
            <a:chExt cx="1863743" cy="2406367"/>
          </a:xfrm>
        </p:grpSpPr>
        <p:grpSp>
          <p:nvGrpSpPr>
            <p:cNvPr id="294" name="グループ化 293">
              <a:extLst>
                <a:ext uri="{FF2B5EF4-FFF2-40B4-BE49-F238E27FC236}">
                  <a16:creationId xmlns:a16="http://schemas.microsoft.com/office/drawing/2014/main" id="{17DEF1D3-3159-420A-8ACB-BEAF9AEADF18}"/>
                </a:ext>
              </a:extLst>
            </p:cNvPr>
            <p:cNvGrpSpPr/>
            <p:nvPr/>
          </p:nvGrpSpPr>
          <p:grpSpPr>
            <a:xfrm>
              <a:off x="7326151" y="4075701"/>
              <a:ext cx="1163333" cy="2380880"/>
              <a:chOff x="7326151" y="1167401"/>
              <a:chExt cx="1163333" cy="2380880"/>
            </a:xfrm>
          </p:grpSpPr>
          <p:grpSp>
            <p:nvGrpSpPr>
              <p:cNvPr id="295" name="グループ化 294">
                <a:extLst>
                  <a:ext uri="{FF2B5EF4-FFF2-40B4-BE49-F238E27FC236}">
                    <a16:creationId xmlns:a16="http://schemas.microsoft.com/office/drawing/2014/main" id="{509A8B5D-D5F1-4503-A60F-6D669DAFB708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63333" cy="2380880"/>
                <a:chOff x="3891254" y="616565"/>
                <a:chExt cx="1163333" cy="2380880"/>
              </a:xfrm>
            </p:grpSpPr>
            <p:sp>
              <p:nvSpPr>
                <p:cNvPr id="301" name="フリーフォーム: 図形 300">
                  <a:extLst>
                    <a:ext uri="{FF2B5EF4-FFF2-40B4-BE49-F238E27FC236}">
                      <a16:creationId xmlns:a16="http://schemas.microsoft.com/office/drawing/2014/main" id="{529BA7B8-8CCD-4B0B-9359-8F741B2B4814}"/>
                    </a:ext>
                  </a:extLst>
                </p:cNvPr>
                <p:cNvSpPr/>
                <p:nvPr/>
              </p:nvSpPr>
              <p:spPr>
                <a:xfrm flipH="1">
                  <a:off x="491552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2" name="円/楕円 351">
                  <a:extLst>
                    <a:ext uri="{FF2B5EF4-FFF2-40B4-BE49-F238E27FC236}">
                      <a16:creationId xmlns:a16="http://schemas.microsoft.com/office/drawing/2014/main" id="{713A597D-4CC1-4D49-B322-30B849812802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03" name="フリーフォーム: 図形 302">
                  <a:extLst>
                    <a:ext uri="{FF2B5EF4-FFF2-40B4-BE49-F238E27FC236}">
                      <a16:creationId xmlns:a16="http://schemas.microsoft.com/office/drawing/2014/main" id="{D7168F86-0167-4138-968C-1C87A2E50FBD}"/>
                    </a:ext>
                  </a:extLst>
                </p:cNvPr>
                <p:cNvSpPr/>
                <p:nvPr/>
              </p:nvSpPr>
              <p:spPr>
                <a:xfrm>
                  <a:off x="3912724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4" name="片側の 2 つの角を丸めた四角形 144">
                  <a:extLst>
                    <a:ext uri="{FF2B5EF4-FFF2-40B4-BE49-F238E27FC236}">
                      <a16:creationId xmlns:a16="http://schemas.microsoft.com/office/drawing/2014/main" id="{983DE426-28B3-4246-A020-75CA1AF16C4B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3" name="フリーフォーム: 図形 312">
                  <a:extLst>
                    <a:ext uri="{FF2B5EF4-FFF2-40B4-BE49-F238E27FC236}">
                      <a16:creationId xmlns:a16="http://schemas.microsoft.com/office/drawing/2014/main" id="{550A0D34-9A57-457E-8815-1DE94E122E18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14" name="グループ化 313">
                  <a:extLst>
                    <a:ext uri="{FF2B5EF4-FFF2-40B4-BE49-F238E27FC236}">
                      <a16:creationId xmlns:a16="http://schemas.microsoft.com/office/drawing/2014/main" id="{4DC3C5DD-8B73-4B38-9EA8-AF1B49C3EC45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317" name="円/楕円 351">
                    <a:extLst>
                      <a:ext uri="{FF2B5EF4-FFF2-40B4-BE49-F238E27FC236}">
                        <a16:creationId xmlns:a16="http://schemas.microsoft.com/office/drawing/2014/main" id="{DF991D62-807E-41B7-985F-A98F798C03EF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24" name="グループ化 323">
                    <a:extLst>
                      <a:ext uri="{FF2B5EF4-FFF2-40B4-BE49-F238E27FC236}">
                        <a16:creationId xmlns:a16="http://schemas.microsoft.com/office/drawing/2014/main" id="{854634FF-BEF1-4409-8EDE-A7CCCB2616C1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329" name="グループ化 328">
                      <a:extLst>
                        <a:ext uri="{FF2B5EF4-FFF2-40B4-BE49-F238E27FC236}">
                          <a16:creationId xmlns:a16="http://schemas.microsoft.com/office/drawing/2014/main" id="{732BD8EB-292D-4EFB-A5D1-C3EBD2B62EDD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331" name="グループ化 330">
                        <a:extLst>
                          <a:ext uri="{FF2B5EF4-FFF2-40B4-BE49-F238E27FC236}">
                            <a16:creationId xmlns:a16="http://schemas.microsoft.com/office/drawing/2014/main" id="{8E6F7FEC-586F-4C2C-8D16-F659B03AA78B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36" name="円/楕円 370">
                          <a:extLst>
                            <a:ext uri="{FF2B5EF4-FFF2-40B4-BE49-F238E27FC236}">
                              <a16:creationId xmlns:a16="http://schemas.microsoft.com/office/drawing/2014/main" id="{0128CDD1-AFF6-4E47-B19D-41A213D62FB9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37" name="円/楕円 371">
                          <a:extLst>
                            <a:ext uri="{FF2B5EF4-FFF2-40B4-BE49-F238E27FC236}">
                              <a16:creationId xmlns:a16="http://schemas.microsoft.com/office/drawing/2014/main" id="{2C934DCA-6E8E-4EBA-9519-70723F8044E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32" name="グループ化 331">
                        <a:extLst>
                          <a:ext uri="{FF2B5EF4-FFF2-40B4-BE49-F238E27FC236}">
                            <a16:creationId xmlns:a16="http://schemas.microsoft.com/office/drawing/2014/main" id="{FB049B1D-1D6F-40E8-81BD-A26804E3184E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34" name="円/楕円 368">
                          <a:extLst>
                            <a:ext uri="{FF2B5EF4-FFF2-40B4-BE49-F238E27FC236}">
                              <a16:creationId xmlns:a16="http://schemas.microsoft.com/office/drawing/2014/main" id="{88F65E47-1C42-4E2F-9D89-0C54345F152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solidFill>
                            <a:sysClr val="windowText" lastClr="000000"/>
                          </a:solidFill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35" name="円/楕円 369">
                          <a:extLst>
                            <a:ext uri="{FF2B5EF4-FFF2-40B4-BE49-F238E27FC236}">
                              <a16:creationId xmlns:a16="http://schemas.microsoft.com/office/drawing/2014/main" id="{3C65F367-6E61-4DA0-9B64-123CA462609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33" name="円/楕円 367">
                        <a:extLst>
                          <a:ext uri="{FF2B5EF4-FFF2-40B4-BE49-F238E27FC236}">
                            <a16:creationId xmlns:a16="http://schemas.microsoft.com/office/drawing/2014/main" id="{CE825D1B-3E18-49BF-9FDC-7D48FA665C1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30" name="正方形/長方形 67">
                      <a:extLst>
                        <a:ext uri="{FF2B5EF4-FFF2-40B4-BE49-F238E27FC236}">
                          <a16:creationId xmlns:a16="http://schemas.microsoft.com/office/drawing/2014/main" id="{E0B55223-21E6-409F-943B-FD50081A5DE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25" name="月 324">
                    <a:extLst>
                      <a:ext uri="{FF2B5EF4-FFF2-40B4-BE49-F238E27FC236}">
                        <a16:creationId xmlns:a16="http://schemas.microsoft.com/office/drawing/2014/main" id="{B8B1D833-ECED-47C4-AD79-DF9282609A73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6" name="月 325">
                    <a:extLst>
                      <a:ext uri="{FF2B5EF4-FFF2-40B4-BE49-F238E27FC236}">
                        <a16:creationId xmlns:a16="http://schemas.microsoft.com/office/drawing/2014/main" id="{3729246F-EDBC-49FC-9DD0-EB5128A2BDE0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27" name="月 326">
                    <a:extLst>
                      <a:ext uri="{FF2B5EF4-FFF2-40B4-BE49-F238E27FC236}">
                        <a16:creationId xmlns:a16="http://schemas.microsoft.com/office/drawing/2014/main" id="{A07DDCEE-EC18-4280-BE71-1FDB403CBAB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28" name="月 327">
                    <a:extLst>
                      <a:ext uri="{FF2B5EF4-FFF2-40B4-BE49-F238E27FC236}">
                        <a16:creationId xmlns:a16="http://schemas.microsoft.com/office/drawing/2014/main" id="{7708F1B2-2A2E-4F51-B901-879EE15BA0A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96" name="グループ化 295">
                <a:extLst>
                  <a:ext uri="{FF2B5EF4-FFF2-40B4-BE49-F238E27FC236}">
                    <a16:creationId xmlns:a16="http://schemas.microsoft.com/office/drawing/2014/main" id="{7BFD05E8-0F68-4E7E-A6BF-D60D7C297C84}"/>
                  </a:ext>
                </a:extLst>
              </p:cNvPr>
              <p:cNvGrpSpPr/>
              <p:nvPr/>
            </p:nvGrpSpPr>
            <p:grpSpPr>
              <a:xfrm>
                <a:off x="7817675" y="2304108"/>
                <a:ext cx="201786" cy="48611"/>
                <a:chOff x="554406" y="1818498"/>
                <a:chExt cx="201786" cy="48611"/>
              </a:xfrm>
            </p:grpSpPr>
            <p:sp>
              <p:nvSpPr>
                <p:cNvPr id="299" name="フリーフォーム: 図形 298">
                  <a:extLst>
                    <a:ext uri="{FF2B5EF4-FFF2-40B4-BE49-F238E27FC236}">
                      <a16:creationId xmlns:a16="http://schemas.microsoft.com/office/drawing/2014/main" id="{6E459A7F-DC28-486F-A0FD-40A09F8E7292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00" name="フリーフォーム: 図形 299">
                  <a:extLst>
                    <a:ext uri="{FF2B5EF4-FFF2-40B4-BE49-F238E27FC236}">
                      <a16:creationId xmlns:a16="http://schemas.microsoft.com/office/drawing/2014/main" id="{257801A8-27C1-4A38-B598-CFDBEB84FDE4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97" name="円/楕円 27">
                <a:extLst>
                  <a:ext uri="{FF2B5EF4-FFF2-40B4-BE49-F238E27FC236}">
                    <a16:creationId xmlns:a16="http://schemas.microsoft.com/office/drawing/2014/main" id="{C97B8898-32D0-4E42-9688-6F72E87CBE00}"/>
                  </a:ext>
                </a:extLst>
              </p:cNvPr>
              <p:cNvSpPr/>
              <p:nvPr/>
            </p:nvSpPr>
            <p:spPr>
              <a:xfrm>
                <a:off x="7540658" y="1911104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98" name="円/楕円 27">
                <a:extLst>
                  <a:ext uri="{FF2B5EF4-FFF2-40B4-BE49-F238E27FC236}">
                    <a16:creationId xmlns:a16="http://schemas.microsoft.com/office/drawing/2014/main" id="{DA08108F-888F-40FF-9D65-5692CFF71C66}"/>
                  </a:ext>
                </a:extLst>
              </p:cNvPr>
              <p:cNvSpPr/>
              <p:nvPr/>
            </p:nvSpPr>
            <p:spPr>
              <a:xfrm>
                <a:off x="8078821" y="1911104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49" name="フリーフォーム: 図形 348">
              <a:extLst>
                <a:ext uri="{FF2B5EF4-FFF2-40B4-BE49-F238E27FC236}">
                  <a16:creationId xmlns:a16="http://schemas.microsoft.com/office/drawing/2014/main" id="{962F9EC6-D398-4C6A-B33D-9769A49BCFE5}"/>
                </a:ext>
              </a:extLst>
            </p:cNvPr>
            <p:cNvSpPr/>
            <p:nvPr/>
          </p:nvSpPr>
          <p:spPr>
            <a:xfrm rot="20700000">
              <a:off x="8489797" y="4050214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C2B4989-BCFD-49FB-A369-AD529D38AC36}"/>
                </a:ext>
              </a:extLst>
            </p:cNvPr>
            <p:cNvGrpSpPr/>
            <p:nvPr/>
          </p:nvGrpSpPr>
          <p:grpSpPr>
            <a:xfrm>
              <a:off x="7425383" y="4646975"/>
              <a:ext cx="999514" cy="400440"/>
              <a:chOff x="7377965" y="4627978"/>
              <a:chExt cx="1094350" cy="438434"/>
            </a:xfrm>
          </p:grpSpPr>
          <p:sp>
            <p:nvSpPr>
              <p:cNvPr id="346" name="フリーフォーム: 図形 345">
                <a:extLst>
                  <a:ext uri="{FF2B5EF4-FFF2-40B4-BE49-F238E27FC236}">
                    <a16:creationId xmlns:a16="http://schemas.microsoft.com/office/drawing/2014/main" id="{AA22FA9E-10EA-4B53-B5E3-A8EB79E32A6D}"/>
                  </a:ext>
                </a:extLst>
              </p:cNvPr>
              <p:cNvSpPr/>
              <p:nvPr/>
            </p:nvSpPr>
            <p:spPr>
              <a:xfrm>
                <a:off x="7377965" y="4627978"/>
                <a:ext cx="1094350" cy="43843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60" name="グループ化 359">
                <a:extLst>
                  <a:ext uri="{FF2B5EF4-FFF2-40B4-BE49-F238E27FC236}">
                    <a16:creationId xmlns:a16="http://schemas.microsoft.com/office/drawing/2014/main" id="{9482FDED-FDD5-4644-A42D-501FD70C3E1B}"/>
                  </a:ext>
                </a:extLst>
              </p:cNvPr>
              <p:cNvGrpSpPr/>
              <p:nvPr/>
            </p:nvGrpSpPr>
            <p:grpSpPr>
              <a:xfrm>
                <a:off x="7458649" y="4739947"/>
                <a:ext cx="382141" cy="210066"/>
                <a:chOff x="7372115" y="4475470"/>
                <a:chExt cx="511113" cy="280962"/>
              </a:xfrm>
            </p:grpSpPr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E3E12A0F-2CC0-402C-B307-BC433A8D6001}"/>
                    </a:ext>
                  </a:extLst>
                </p:cNvPr>
                <p:cNvSpPr/>
                <p:nvPr/>
              </p:nvSpPr>
              <p:spPr>
                <a:xfrm>
                  <a:off x="7372115" y="4475470"/>
                  <a:ext cx="511113" cy="280962"/>
                </a:xfrm>
                <a:custGeom>
                  <a:avLst/>
                  <a:gdLst>
                    <a:gd name="connsiteX0" fmla="*/ 255556 w 511113"/>
                    <a:gd name="connsiteY0" fmla="*/ 0 h 280962"/>
                    <a:gd name="connsiteX1" fmla="*/ 509781 w 511113"/>
                    <a:gd name="connsiteY1" fmla="*/ 136993 h 280962"/>
                    <a:gd name="connsiteX2" fmla="*/ 511113 w 511113"/>
                    <a:gd name="connsiteY2" fmla="*/ 140481 h 280962"/>
                    <a:gd name="connsiteX3" fmla="*/ 509781 w 511113"/>
                    <a:gd name="connsiteY3" fmla="*/ 143969 h 280962"/>
                    <a:gd name="connsiteX4" fmla="*/ 255556 w 511113"/>
                    <a:gd name="connsiteY4" fmla="*/ 280962 h 280962"/>
                    <a:gd name="connsiteX5" fmla="*/ 1331 w 511113"/>
                    <a:gd name="connsiteY5" fmla="*/ 143969 h 280962"/>
                    <a:gd name="connsiteX6" fmla="*/ 0 w 511113"/>
                    <a:gd name="connsiteY6" fmla="*/ 140481 h 280962"/>
                    <a:gd name="connsiteX7" fmla="*/ 1331 w 511113"/>
                    <a:gd name="connsiteY7" fmla="*/ 136993 h 280962"/>
                    <a:gd name="connsiteX8" fmla="*/ 255556 w 511113"/>
                    <a:gd name="connsiteY8" fmla="*/ 0 h 2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1113" h="280962">
                      <a:moveTo>
                        <a:pt x="255556" y="0"/>
                      </a:moveTo>
                      <a:cubicBezTo>
                        <a:pt x="369841" y="0"/>
                        <a:pt x="467896" y="56488"/>
                        <a:pt x="509781" y="136993"/>
                      </a:cubicBezTo>
                      <a:lnTo>
                        <a:pt x="511113" y="140481"/>
                      </a:lnTo>
                      <a:lnTo>
                        <a:pt x="509781" y="143969"/>
                      </a:lnTo>
                      <a:cubicBezTo>
                        <a:pt x="467896" y="224474"/>
                        <a:pt x="369841" y="280962"/>
                        <a:pt x="255556" y="280962"/>
                      </a:cubicBezTo>
                      <a:cubicBezTo>
                        <a:pt x="141272" y="280962"/>
                        <a:pt x="43216" y="224474"/>
                        <a:pt x="1331" y="143969"/>
                      </a:cubicBezTo>
                      <a:lnTo>
                        <a:pt x="0" y="140481"/>
                      </a:lnTo>
                      <a:lnTo>
                        <a:pt x="1331" y="136993"/>
                      </a:lnTo>
                      <a:cubicBezTo>
                        <a:pt x="43216" y="56488"/>
                        <a:pt x="141272" y="0"/>
                        <a:pt x="25555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楕円 361">
                  <a:extLst>
                    <a:ext uri="{FF2B5EF4-FFF2-40B4-BE49-F238E27FC236}">
                      <a16:creationId xmlns:a16="http://schemas.microsoft.com/office/drawing/2014/main" id="{31FE0454-7BAE-4297-8965-1945BD61FB9D}"/>
                    </a:ext>
                  </a:extLst>
                </p:cNvPr>
                <p:cNvSpPr/>
                <p:nvPr/>
              </p:nvSpPr>
              <p:spPr>
                <a:xfrm>
                  <a:off x="7597415" y="4508770"/>
                  <a:ext cx="61150" cy="223543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FCEC9130-4ABB-4928-8B5F-B90EDCF620F0}"/>
                  </a:ext>
                </a:extLst>
              </p:cNvPr>
              <p:cNvGrpSpPr/>
              <p:nvPr/>
            </p:nvGrpSpPr>
            <p:grpSpPr>
              <a:xfrm>
                <a:off x="8018243" y="4739947"/>
                <a:ext cx="382141" cy="210066"/>
                <a:chOff x="7372115" y="4475470"/>
                <a:chExt cx="511113" cy="280962"/>
              </a:xfrm>
            </p:grpSpPr>
            <p:sp>
              <p:nvSpPr>
                <p:cNvPr id="364" name="フリーフォーム: 図形 363">
                  <a:extLst>
                    <a:ext uri="{FF2B5EF4-FFF2-40B4-BE49-F238E27FC236}">
                      <a16:creationId xmlns:a16="http://schemas.microsoft.com/office/drawing/2014/main" id="{83B0FC2D-6C26-4D13-82F2-8FC93C7FBD18}"/>
                    </a:ext>
                  </a:extLst>
                </p:cNvPr>
                <p:cNvSpPr/>
                <p:nvPr/>
              </p:nvSpPr>
              <p:spPr>
                <a:xfrm>
                  <a:off x="7372115" y="4475470"/>
                  <a:ext cx="511113" cy="280962"/>
                </a:xfrm>
                <a:custGeom>
                  <a:avLst/>
                  <a:gdLst>
                    <a:gd name="connsiteX0" fmla="*/ 255556 w 511113"/>
                    <a:gd name="connsiteY0" fmla="*/ 0 h 280962"/>
                    <a:gd name="connsiteX1" fmla="*/ 509781 w 511113"/>
                    <a:gd name="connsiteY1" fmla="*/ 136993 h 280962"/>
                    <a:gd name="connsiteX2" fmla="*/ 511113 w 511113"/>
                    <a:gd name="connsiteY2" fmla="*/ 140481 h 280962"/>
                    <a:gd name="connsiteX3" fmla="*/ 509781 w 511113"/>
                    <a:gd name="connsiteY3" fmla="*/ 143969 h 280962"/>
                    <a:gd name="connsiteX4" fmla="*/ 255556 w 511113"/>
                    <a:gd name="connsiteY4" fmla="*/ 280962 h 280962"/>
                    <a:gd name="connsiteX5" fmla="*/ 1331 w 511113"/>
                    <a:gd name="connsiteY5" fmla="*/ 143969 h 280962"/>
                    <a:gd name="connsiteX6" fmla="*/ 0 w 511113"/>
                    <a:gd name="connsiteY6" fmla="*/ 140481 h 280962"/>
                    <a:gd name="connsiteX7" fmla="*/ 1331 w 511113"/>
                    <a:gd name="connsiteY7" fmla="*/ 136993 h 280962"/>
                    <a:gd name="connsiteX8" fmla="*/ 255556 w 511113"/>
                    <a:gd name="connsiteY8" fmla="*/ 0 h 2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1113" h="280962">
                      <a:moveTo>
                        <a:pt x="255556" y="0"/>
                      </a:moveTo>
                      <a:cubicBezTo>
                        <a:pt x="369841" y="0"/>
                        <a:pt x="467896" y="56488"/>
                        <a:pt x="509781" y="136993"/>
                      </a:cubicBezTo>
                      <a:lnTo>
                        <a:pt x="511113" y="140481"/>
                      </a:lnTo>
                      <a:lnTo>
                        <a:pt x="509781" y="143969"/>
                      </a:lnTo>
                      <a:cubicBezTo>
                        <a:pt x="467896" y="224474"/>
                        <a:pt x="369841" y="280962"/>
                        <a:pt x="255556" y="280962"/>
                      </a:cubicBezTo>
                      <a:cubicBezTo>
                        <a:pt x="141272" y="280962"/>
                        <a:pt x="43216" y="224474"/>
                        <a:pt x="1331" y="143969"/>
                      </a:cubicBezTo>
                      <a:lnTo>
                        <a:pt x="0" y="140481"/>
                      </a:lnTo>
                      <a:lnTo>
                        <a:pt x="1331" y="136993"/>
                      </a:lnTo>
                      <a:cubicBezTo>
                        <a:pt x="43216" y="56488"/>
                        <a:pt x="141272" y="0"/>
                        <a:pt x="25555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5" name="楕円 364">
                  <a:extLst>
                    <a:ext uri="{FF2B5EF4-FFF2-40B4-BE49-F238E27FC236}">
                      <a16:creationId xmlns:a16="http://schemas.microsoft.com/office/drawing/2014/main" id="{4BEF062A-0A36-4E0F-AC98-4C6117E4C12E}"/>
                    </a:ext>
                  </a:extLst>
                </p:cNvPr>
                <p:cNvSpPr/>
                <p:nvPr/>
              </p:nvSpPr>
              <p:spPr>
                <a:xfrm>
                  <a:off x="7597415" y="4508770"/>
                  <a:ext cx="61150" cy="223543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42555871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0" name="グループ化 179">
            <a:extLst>
              <a:ext uri="{FF2B5EF4-FFF2-40B4-BE49-F238E27FC236}">
                <a16:creationId xmlns:a16="http://schemas.microsoft.com/office/drawing/2014/main" id="{50D86FEB-E9CA-4053-98EC-1362D0BF7157}"/>
              </a:ext>
            </a:extLst>
          </p:cNvPr>
          <p:cNvGrpSpPr/>
          <p:nvPr/>
        </p:nvGrpSpPr>
        <p:grpSpPr>
          <a:xfrm>
            <a:off x="1445453" y="1139348"/>
            <a:ext cx="1803668" cy="2392924"/>
            <a:chOff x="1445453" y="1139348"/>
            <a:chExt cx="1803668" cy="2392924"/>
          </a:xfrm>
        </p:grpSpPr>
        <p:grpSp>
          <p:nvGrpSpPr>
            <p:cNvPr id="181" name="グループ化 180">
              <a:extLst>
                <a:ext uri="{FF2B5EF4-FFF2-40B4-BE49-F238E27FC236}">
                  <a16:creationId xmlns:a16="http://schemas.microsoft.com/office/drawing/2014/main" id="{E6BEED2D-8308-4AE3-AC31-C1F898253329}"/>
                </a:ext>
              </a:extLst>
            </p:cNvPr>
            <p:cNvGrpSpPr/>
            <p:nvPr/>
          </p:nvGrpSpPr>
          <p:grpSpPr>
            <a:xfrm>
              <a:off x="1445453" y="1152475"/>
              <a:ext cx="1154882" cy="2379797"/>
              <a:chOff x="1445453" y="1152475"/>
              <a:chExt cx="1154882" cy="2379797"/>
            </a:xfrm>
          </p:grpSpPr>
          <p:grpSp>
            <p:nvGrpSpPr>
              <p:cNvPr id="184" name="グループ化 183">
                <a:extLst>
                  <a:ext uri="{FF2B5EF4-FFF2-40B4-BE49-F238E27FC236}">
                    <a16:creationId xmlns:a16="http://schemas.microsoft.com/office/drawing/2014/main" id="{8AF8F15B-7ED3-4259-BBDC-38FAF7DCC0D8}"/>
                  </a:ext>
                </a:extLst>
              </p:cNvPr>
              <p:cNvGrpSpPr/>
              <p:nvPr/>
            </p:nvGrpSpPr>
            <p:grpSpPr>
              <a:xfrm>
                <a:off x="1445453" y="1152475"/>
                <a:ext cx="1154882" cy="2379797"/>
                <a:chOff x="756128" y="601639"/>
                <a:chExt cx="1154882" cy="2379797"/>
              </a:xfrm>
            </p:grpSpPr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5AA79720-290D-4007-88B1-A492502BD6F1}"/>
                    </a:ext>
                  </a:extLst>
                </p:cNvPr>
                <p:cNvSpPr/>
                <p:nvPr/>
              </p:nvSpPr>
              <p:spPr>
                <a:xfrm flipH="1">
                  <a:off x="1766106" y="2080536"/>
                  <a:ext cx="139060" cy="900900"/>
                </a:xfrm>
                <a:custGeom>
                  <a:avLst/>
                  <a:gdLst>
                    <a:gd name="connsiteX0" fmla="*/ 139060 w 139060"/>
                    <a:gd name="connsiteY0" fmla="*/ 0 h 918777"/>
                    <a:gd name="connsiteX1" fmla="*/ 139060 w 139060"/>
                    <a:gd name="connsiteY1" fmla="*/ 918777 h 918777"/>
                    <a:gd name="connsiteX2" fmla="*/ 0 w 139060"/>
                    <a:gd name="connsiteY2" fmla="*/ 918777 h 918777"/>
                    <a:gd name="connsiteX3" fmla="*/ 0 w 139060"/>
                    <a:gd name="connsiteY3" fmla="*/ 299404 h 918777"/>
                    <a:gd name="connsiteX4" fmla="*/ 135721 w 139060"/>
                    <a:gd name="connsiteY4" fmla="*/ 2435 h 918777"/>
                    <a:gd name="connsiteX5" fmla="*/ 139060 w 139060"/>
                    <a:gd name="connsiteY5" fmla="*/ 0 h 918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8777">
                      <a:moveTo>
                        <a:pt x="139060" y="0"/>
                      </a:moveTo>
                      <a:lnTo>
                        <a:pt x="139060" y="918777"/>
                      </a:lnTo>
                      <a:lnTo>
                        <a:pt x="0" y="918777"/>
                      </a:lnTo>
                      <a:lnTo>
                        <a:pt x="0" y="299404"/>
                      </a:lnTo>
                      <a:cubicBezTo>
                        <a:pt x="0" y="180785"/>
                        <a:pt x="52588" y="74448"/>
                        <a:pt x="135721" y="2435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96" name="月 195">
                  <a:extLst>
                    <a:ext uri="{FF2B5EF4-FFF2-40B4-BE49-F238E27FC236}">
                      <a16:creationId xmlns:a16="http://schemas.microsoft.com/office/drawing/2014/main" id="{0464A7B5-B32F-4BB4-B93B-B2183979E74B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8" name="月 207">
                  <a:extLst>
                    <a:ext uri="{FF2B5EF4-FFF2-40B4-BE49-F238E27FC236}">
                      <a16:creationId xmlns:a16="http://schemas.microsoft.com/office/drawing/2014/main" id="{B9C36595-30A8-4FC0-B4A3-CF063DA2C351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09" name="フリーフォーム: 図形 208">
                  <a:extLst>
                    <a:ext uri="{FF2B5EF4-FFF2-40B4-BE49-F238E27FC236}">
                      <a16:creationId xmlns:a16="http://schemas.microsoft.com/office/drawing/2014/main" id="{89B6E0EA-7799-4CF4-B0FD-E539ABF3A07E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0" name="フリーフォーム: 図形 209">
                  <a:extLst>
                    <a:ext uri="{FF2B5EF4-FFF2-40B4-BE49-F238E27FC236}">
                      <a16:creationId xmlns:a16="http://schemas.microsoft.com/office/drawing/2014/main" id="{33F891F8-A2E4-46B8-A66D-1799BF350C9C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1" name="フリーフォーム: 図形 210">
                  <a:extLst>
                    <a:ext uri="{FF2B5EF4-FFF2-40B4-BE49-F238E27FC236}">
                      <a16:creationId xmlns:a16="http://schemas.microsoft.com/office/drawing/2014/main" id="{393F2F36-0D61-4A38-A2F1-C0E94C709A42}"/>
                    </a:ext>
                  </a:extLst>
                </p:cNvPr>
                <p:cNvSpPr/>
                <p:nvPr/>
              </p:nvSpPr>
              <p:spPr>
                <a:xfrm>
                  <a:off x="756128" y="2080536"/>
                  <a:ext cx="139060" cy="900900"/>
                </a:xfrm>
                <a:custGeom>
                  <a:avLst/>
                  <a:gdLst>
                    <a:gd name="connsiteX0" fmla="*/ 139060 w 139060"/>
                    <a:gd name="connsiteY0" fmla="*/ 0 h 918777"/>
                    <a:gd name="connsiteX1" fmla="*/ 139060 w 139060"/>
                    <a:gd name="connsiteY1" fmla="*/ 918777 h 918777"/>
                    <a:gd name="connsiteX2" fmla="*/ 0 w 139060"/>
                    <a:gd name="connsiteY2" fmla="*/ 918777 h 918777"/>
                    <a:gd name="connsiteX3" fmla="*/ 0 w 139060"/>
                    <a:gd name="connsiteY3" fmla="*/ 299404 h 918777"/>
                    <a:gd name="connsiteX4" fmla="*/ 135721 w 139060"/>
                    <a:gd name="connsiteY4" fmla="*/ 2435 h 918777"/>
                    <a:gd name="connsiteX5" fmla="*/ 139060 w 139060"/>
                    <a:gd name="connsiteY5" fmla="*/ 0 h 918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8777">
                      <a:moveTo>
                        <a:pt x="139060" y="0"/>
                      </a:moveTo>
                      <a:lnTo>
                        <a:pt x="139060" y="918777"/>
                      </a:lnTo>
                      <a:lnTo>
                        <a:pt x="0" y="918777"/>
                      </a:lnTo>
                      <a:lnTo>
                        <a:pt x="0" y="299404"/>
                      </a:lnTo>
                      <a:cubicBezTo>
                        <a:pt x="0" y="180785"/>
                        <a:pt x="52588" y="74448"/>
                        <a:pt x="135721" y="2435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B05A8F08-2F49-4BC1-BA51-46A45D560D66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230" name="グループ化 229">
                    <a:extLst>
                      <a:ext uri="{FF2B5EF4-FFF2-40B4-BE49-F238E27FC236}">
                        <a16:creationId xmlns:a16="http://schemas.microsoft.com/office/drawing/2014/main" id="{86B02278-F2AE-4883-AC6E-20B25D1AA332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236" name="グループ化 235">
                      <a:extLst>
                        <a:ext uri="{FF2B5EF4-FFF2-40B4-BE49-F238E27FC236}">
                          <a16:creationId xmlns:a16="http://schemas.microsoft.com/office/drawing/2014/main" id="{8C95596E-CF11-4420-B3A9-1C3425C720C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54" name="円/楕円 177">
                        <a:extLst>
                          <a:ext uri="{FF2B5EF4-FFF2-40B4-BE49-F238E27FC236}">
                            <a16:creationId xmlns:a16="http://schemas.microsoft.com/office/drawing/2014/main" id="{7B8296B2-F026-447C-818D-9B2FF7C07E4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56" name="円/楕円 178">
                        <a:extLst>
                          <a:ext uri="{FF2B5EF4-FFF2-40B4-BE49-F238E27FC236}">
                            <a16:creationId xmlns:a16="http://schemas.microsoft.com/office/drawing/2014/main" id="{872FD4FB-785D-45FB-98BE-50F963ED2B0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237" name="グループ化 236">
                      <a:extLst>
                        <a:ext uri="{FF2B5EF4-FFF2-40B4-BE49-F238E27FC236}">
                          <a16:creationId xmlns:a16="http://schemas.microsoft.com/office/drawing/2014/main" id="{6C614636-74D3-49FE-BBDA-CBEA99CE3C52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239" name="円/楕円 175">
                        <a:extLst>
                          <a:ext uri="{FF2B5EF4-FFF2-40B4-BE49-F238E27FC236}">
                            <a16:creationId xmlns:a16="http://schemas.microsoft.com/office/drawing/2014/main" id="{C0775328-BF9D-44A9-88C7-471955CF10C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248" name="円/楕円 176">
                        <a:extLst>
                          <a:ext uri="{FF2B5EF4-FFF2-40B4-BE49-F238E27FC236}">
                            <a16:creationId xmlns:a16="http://schemas.microsoft.com/office/drawing/2014/main" id="{AD77DA9E-A160-444C-A147-00EE087E11E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238" name="円/楕円 174">
                      <a:extLst>
                        <a:ext uri="{FF2B5EF4-FFF2-40B4-BE49-F238E27FC236}">
                          <a16:creationId xmlns:a16="http://schemas.microsoft.com/office/drawing/2014/main" id="{E6628796-B3D4-4A04-95B1-A827C9B8BB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31" name="円/楕円 27">
                    <a:extLst>
                      <a:ext uri="{FF2B5EF4-FFF2-40B4-BE49-F238E27FC236}">
                        <a16:creationId xmlns:a16="http://schemas.microsoft.com/office/drawing/2014/main" id="{3C40AC11-2DA3-45E6-8BF5-5A51F3854C5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2" name="円/楕円 27">
                    <a:extLst>
                      <a:ext uri="{FF2B5EF4-FFF2-40B4-BE49-F238E27FC236}">
                        <a16:creationId xmlns:a16="http://schemas.microsoft.com/office/drawing/2014/main" id="{DA64D837-0C61-4770-83B2-4492CC7DCCA6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3" name="正方形/長方形 67">
                    <a:extLst>
                      <a:ext uri="{FF2B5EF4-FFF2-40B4-BE49-F238E27FC236}">
                        <a16:creationId xmlns:a16="http://schemas.microsoft.com/office/drawing/2014/main" id="{2C4EFF8E-7C22-47C3-9217-9F301C1AC910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4" name="円/楕円 27">
                    <a:extLst>
                      <a:ext uri="{FF2B5EF4-FFF2-40B4-BE49-F238E27FC236}">
                        <a16:creationId xmlns:a16="http://schemas.microsoft.com/office/drawing/2014/main" id="{D0A7AA80-85D1-4ECE-8096-73CA267BBE26}"/>
                      </a:ext>
                    </a:extLst>
                  </p:cNvPr>
                  <p:cNvSpPr/>
                  <p:nvPr/>
                </p:nvSpPr>
                <p:spPr>
                  <a:xfrm>
                    <a:off x="4183090" y="4312514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35" name="円/楕円 27">
                    <a:extLst>
                      <a:ext uri="{FF2B5EF4-FFF2-40B4-BE49-F238E27FC236}">
                        <a16:creationId xmlns:a16="http://schemas.microsoft.com/office/drawing/2014/main" id="{2E6B1120-BCD5-4D5A-9D25-C697DB2976E3}"/>
                      </a:ext>
                    </a:extLst>
                  </p:cNvPr>
                  <p:cNvSpPr/>
                  <p:nvPr/>
                </p:nvSpPr>
                <p:spPr>
                  <a:xfrm>
                    <a:off x="4589490" y="431251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13" name="片側の 2 つの角を丸めた四角形 66">
                  <a:extLst>
                    <a:ext uri="{FF2B5EF4-FFF2-40B4-BE49-F238E27FC236}">
                      <a16:creationId xmlns:a16="http://schemas.microsoft.com/office/drawing/2014/main" id="{CA813AEF-B7FB-425E-B258-B234958070BF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4" name="ホームベース 73">
                  <a:extLst>
                    <a:ext uri="{FF2B5EF4-FFF2-40B4-BE49-F238E27FC236}">
                      <a16:creationId xmlns:a16="http://schemas.microsoft.com/office/drawing/2014/main" id="{8443E886-8872-4B78-ADA8-6868BF3CE977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5" name="片側の 2 つの角を丸めた四角形 64">
                  <a:extLst>
                    <a:ext uri="{FF2B5EF4-FFF2-40B4-BE49-F238E27FC236}">
                      <a16:creationId xmlns:a16="http://schemas.microsoft.com/office/drawing/2014/main" id="{E12C9A34-14B5-47D4-AFD7-C3C6E69F62F9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16" name="台形 215">
                  <a:extLst>
                    <a:ext uri="{FF2B5EF4-FFF2-40B4-BE49-F238E27FC236}">
                      <a16:creationId xmlns:a16="http://schemas.microsoft.com/office/drawing/2014/main" id="{D6993D18-50C6-4BA6-8FA9-0FE3274658C8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CFC9F68D-CC56-439C-8E49-6983735A2244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円/楕円 82">
                  <a:extLst>
                    <a:ext uri="{FF2B5EF4-FFF2-40B4-BE49-F238E27FC236}">
                      <a16:creationId xmlns:a16="http://schemas.microsoft.com/office/drawing/2014/main" id="{6280EE0E-433A-4D95-9400-D30FAE89B240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7" name="円/楕円 83">
                  <a:extLst>
                    <a:ext uri="{FF2B5EF4-FFF2-40B4-BE49-F238E27FC236}">
                      <a16:creationId xmlns:a16="http://schemas.microsoft.com/office/drawing/2014/main" id="{37825FE5-A9AD-4CD9-B1FD-24D3B9DC06C0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円/楕円 83">
                  <a:extLst>
                    <a:ext uri="{FF2B5EF4-FFF2-40B4-BE49-F238E27FC236}">
                      <a16:creationId xmlns:a16="http://schemas.microsoft.com/office/drawing/2014/main" id="{E06E8A07-CA1A-48A1-AE71-A8602B2BFB25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5" name="グループ化 184">
                <a:extLst>
                  <a:ext uri="{FF2B5EF4-FFF2-40B4-BE49-F238E27FC236}">
                    <a16:creationId xmlns:a16="http://schemas.microsoft.com/office/drawing/2014/main" id="{FBE89DE2-756A-4C33-B8A4-0A03FC3F8D7B}"/>
                  </a:ext>
                </a:extLst>
              </p:cNvPr>
              <p:cNvGrpSpPr/>
              <p:nvPr/>
            </p:nvGrpSpPr>
            <p:grpSpPr>
              <a:xfrm>
                <a:off x="1929499" y="2235639"/>
                <a:ext cx="201786" cy="48611"/>
                <a:chOff x="554406" y="1818498"/>
                <a:chExt cx="201786" cy="48611"/>
              </a:xfrm>
            </p:grpSpPr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A5B4065D-2FB9-463F-90AE-94D626B4671D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2F91F0F3-84F8-448F-992D-337512D7801E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2" name="フリーフォーム: 図形 181">
              <a:extLst>
                <a:ext uri="{FF2B5EF4-FFF2-40B4-BE49-F238E27FC236}">
                  <a16:creationId xmlns:a16="http://schemas.microsoft.com/office/drawing/2014/main" id="{680CF2AF-B371-4BBD-B813-6918475874BE}"/>
                </a:ext>
              </a:extLst>
            </p:cNvPr>
            <p:cNvSpPr/>
            <p:nvPr/>
          </p:nvSpPr>
          <p:spPr>
            <a:xfrm>
              <a:off x="1523739" y="1655244"/>
              <a:ext cx="986548" cy="395244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00206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3DE0B0D5-1F57-4B65-9E60-C8F9B0CE0F2E}"/>
                </a:ext>
              </a:extLst>
            </p:cNvPr>
            <p:cNvSpPr/>
            <p:nvPr/>
          </p:nvSpPr>
          <p:spPr>
            <a:xfrm rot="20700000">
              <a:off x="2549024" y="1139348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9" name="グループ化 268">
            <a:extLst>
              <a:ext uri="{FF2B5EF4-FFF2-40B4-BE49-F238E27FC236}">
                <a16:creationId xmlns:a16="http://schemas.microsoft.com/office/drawing/2014/main" id="{4CB62A30-CA2D-48C7-9EA2-E0B005628F31}"/>
              </a:ext>
            </a:extLst>
          </p:cNvPr>
          <p:cNvGrpSpPr/>
          <p:nvPr/>
        </p:nvGrpSpPr>
        <p:grpSpPr>
          <a:xfrm>
            <a:off x="4395278" y="1124216"/>
            <a:ext cx="1841866" cy="2415439"/>
            <a:chOff x="4395278" y="1132842"/>
            <a:chExt cx="1841866" cy="2415439"/>
          </a:xfrm>
        </p:grpSpPr>
        <p:grpSp>
          <p:nvGrpSpPr>
            <p:cNvPr id="270" name="グループ化 269">
              <a:extLst>
                <a:ext uri="{FF2B5EF4-FFF2-40B4-BE49-F238E27FC236}">
                  <a16:creationId xmlns:a16="http://schemas.microsoft.com/office/drawing/2014/main" id="{0201821A-554C-4AB2-B35C-7949C2F68EDC}"/>
                </a:ext>
              </a:extLst>
            </p:cNvPr>
            <p:cNvGrpSpPr/>
            <p:nvPr/>
          </p:nvGrpSpPr>
          <p:grpSpPr>
            <a:xfrm>
              <a:off x="4395278" y="1290440"/>
              <a:ext cx="1141863" cy="2257841"/>
              <a:chOff x="4395278" y="1290440"/>
              <a:chExt cx="1141863" cy="2257841"/>
            </a:xfrm>
          </p:grpSpPr>
          <p:grpSp>
            <p:nvGrpSpPr>
              <p:cNvPr id="273" name="グループ化 272">
                <a:extLst>
                  <a:ext uri="{FF2B5EF4-FFF2-40B4-BE49-F238E27FC236}">
                    <a16:creationId xmlns:a16="http://schemas.microsoft.com/office/drawing/2014/main" id="{067D4DF3-4245-464D-8161-94D2AE9EA6DB}"/>
                  </a:ext>
                </a:extLst>
              </p:cNvPr>
              <p:cNvGrpSpPr/>
              <p:nvPr/>
            </p:nvGrpSpPr>
            <p:grpSpPr>
              <a:xfrm>
                <a:off x="4395278" y="1290440"/>
                <a:ext cx="1141863" cy="2257841"/>
                <a:chOff x="2342717" y="739604"/>
                <a:chExt cx="1141863" cy="2257841"/>
              </a:xfrm>
            </p:grpSpPr>
            <p:sp>
              <p:nvSpPr>
                <p:cNvPr id="279" name="フリーフォーム: 図形 278">
                  <a:extLst>
                    <a:ext uri="{FF2B5EF4-FFF2-40B4-BE49-F238E27FC236}">
                      <a16:creationId xmlns:a16="http://schemas.microsoft.com/office/drawing/2014/main" id="{271CC9E0-A7A9-435A-9197-135356B869EF}"/>
                    </a:ext>
                  </a:extLst>
                </p:cNvPr>
                <p:cNvSpPr/>
                <p:nvPr/>
              </p:nvSpPr>
              <p:spPr>
                <a:xfrm flipH="1">
                  <a:off x="3345520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0" name="片側の 2 つの角を丸めた四角形 128">
                  <a:extLst>
                    <a:ext uri="{FF2B5EF4-FFF2-40B4-BE49-F238E27FC236}">
                      <a16:creationId xmlns:a16="http://schemas.microsoft.com/office/drawing/2014/main" id="{4B670AD5-058F-450B-9F65-910F9FB7C812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1" name="フリーフォーム: 図形 280">
                  <a:extLst>
                    <a:ext uri="{FF2B5EF4-FFF2-40B4-BE49-F238E27FC236}">
                      <a16:creationId xmlns:a16="http://schemas.microsoft.com/office/drawing/2014/main" id="{019245CE-F5C2-412A-A79A-3180FF4F2DDC}"/>
                    </a:ext>
                  </a:extLst>
                </p:cNvPr>
                <p:cNvSpPr/>
                <p:nvPr/>
              </p:nvSpPr>
              <p:spPr>
                <a:xfrm>
                  <a:off x="234271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2" name="片側の 2 つの角を丸めた四角形 144">
                  <a:extLst>
                    <a:ext uri="{FF2B5EF4-FFF2-40B4-BE49-F238E27FC236}">
                      <a16:creationId xmlns:a16="http://schemas.microsoft.com/office/drawing/2014/main" id="{1AAAA895-2F37-4FA8-8B0F-74D77BB7D7BC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3" name="フリーフォーム: 図形 282">
                  <a:extLst>
                    <a:ext uri="{FF2B5EF4-FFF2-40B4-BE49-F238E27FC236}">
                      <a16:creationId xmlns:a16="http://schemas.microsoft.com/office/drawing/2014/main" id="{CF5E33C1-E7EF-4E16-995C-DA7E848B05F0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284" name="グループ化 283">
                  <a:extLst>
                    <a:ext uri="{FF2B5EF4-FFF2-40B4-BE49-F238E27FC236}">
                      <a16:creationId xmlns:a16="http://schemas.microsoft.com/office/drawing/2014/main" id="{8C0151EC-6EBF-456B-8AFB-CCF54E247BBF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291" name="グループ化 290">
                    <a:extLst>
                      <a:ext uri="{FF2B5EF4-FFF2-40B4-BE49-F238E27FC236}">
                        <a16:creationId xmlns:a16="http://schemas.microsoft.com/office/drawing/2014/main" id="{7A7E5595-A485-4965-88B9-7F93F622C3E4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6" name="円/楕円 159">
                      <a:extLst>
                        <a:ext uri="{FF2B5EF4-FFF2-40B4-BE49-F238E27FC236}">
                          <a16:creationId xmlns:a16="http://schemas.microsoft.com/office/drawing/2014/main" id="{127194C1-7125-4190-A004-C8BF79B852D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7" name="円/楕円 160">
                      <a:extLst>
                        <a:ext uri="{FF2B5EF4-FFF2-40B4-BE49-F238E27FC236}">
                          <a16:creationId xmlns:a16="http://schemas.microsoft.com/office/drawing/2014/main" id="{BF7E04E3-0722-4A90-AAB9-8849534A2C1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92" name="グループ化 291">
                    <a:extLst>
                      <a:ext uri="{FF2B5EF4-FFF2-40B4-BE49-F238E27FC236}">
                        <a16:creationId xmlns:a16="http://schemas.microsoft.com/office/drawing/2014/main" id="{F6130B13-D354-4D0A-9F81-3718DBA53217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94" name="円/楕円 157">
                      <a:extLst>
                        <a:ext uri="{FF2B5EF4-FFF2-40B4-BE49-F238E27FC236}">
                          <a16:creationId xmlns:a16="http://schemas.microsoft.com/office/drawing/2014/main" id="{7C15DC74-CF4D-4A68-904E-13EC83FE55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95" name="円/楕円 158">
                      <a:extLst>
                        <a:ext uri="{FF2B5EF4-FFF2-40B4-BE49-F238E27FC236}">
                          <a16:creationId xmlns:a16="http://schemas.microsoft.com/office/drawing/2014/main" id="{13FAE79D-942B-471F-A559-23F0773D97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93" name="円/楕円 156">
                    <a:extLst>
                      <a:ext uri="{FF2B5EF4-FFF2-40B4-BE49-F238E27FC236}">
                        <a16:creationId xmlns:a16="http://schemas.microsoft.com/office/drawing/2014/main" id="{56BE66CB-DA6F-4DE2-9122-F27BBC93695F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85" name="月 284">
                  <a:extLst>
                    <a:ext uri="{FF2B5EF4-FFF2-40B4-BE49-F238E27FC236}">
                      <a16:creationId xmlns:a16="http://schemas.microsoft.com/office/drawing/2014/main" id="{93097BCB-8822-473B-98E2-7F69A2588A13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5E9896BC-CC06-4DEB-871C-47196E6857E8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7" name="正方形/長方形 67">
                  <a:extLst>
                    <a:ext uri="{FF2B5EF4-FFF2-40B4-BE49-F238E27FC236}">
                      <a16:creationId xmlns:a16="http://schemas.microsoft.com/office/drawing/2014/main" id="{2C64829F-6688-4C69-9E73-3C7324E04961}"/>
                    </a:ext>
                  </a:extLst>
                </p:cNvPr>
                <p:cNvSpPr/>
                <p:nvPr/>
              </p:nvSpPr>
              <p:spPr>
                <a:xfrm>
                  <a:off x="2867091" y="1652387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88" name="フリーフォーム: 図形 287">
                  <a:extLst>
                    <a:ext uri="{FF2B5EF4-FFF2-40B4-BE49-F238E27FC236}">
                      <a16:creationId xmlns:a16="http://schemas.microsoft.com/office/drawing/2014/main" id="{F3A73509-40A4-4DCD-B332-41FF37B1F3F2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9B77B9F3-BFE4-4FD5-9E76-E1918FBCDD9C}"/>
                    </a:ext>
                  </a:extLst>
                </p:cNvPr>
                <p:cNvSpPr/>
                <p:nvPr/>
              </p:nvSpPr>
              <p:spPr>
                <a:xfrm rot="54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90" name="月 289">
                  <a:extLst>
                    <a:ext uri="{FF2B5EF4-FFF2-40B4-BE49-F238E27FC236}">
                      <a16:creationId xmlns:a16="http://schemas.microsoft.com/office/drawing/2014/main" id="{C9B2F033-042D-4878-99F5-746EF312390E}"/>
                    </a:ext>
                  </a:extLst>
                </p:cNvPr>
                <p:cNvSpPr/>
                <p:nvPr/>
              </p:nvSpPr>
              <p:spPr>
                <a:xfrm rot="54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74" name="グループ化 273">
                <a:extLst>
                  <a:ext uri="{FF2B5EF4-FFF2-40B4-BE49-F238E27FC236}">
                    <a16:creationId xmlns:a16="http://schemas.microsoft.com/office/drawing/2014/main" id="{E819BEDD-0FB5-4A19-89E9-41F216BC0232}"/>
                  </a:ext>
                </a:extLst>
              </p:cNvPr>
              <p:cNvGrpSpPr/>
              <p:nvPr/>
            </p:nvGrpSpPr>
            <p:grpSpPr>
              <a:xfrm>
                <a:off x="4850805" y="2278100"/>
                <a:ext cx="201786" cy="48611"/>
                <a:chOff x="554406" y="1818498"/>
                <a:chExt cx="201786" cy="48611"/>
              </a:xfrm>
            </p:grpSpPr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509282F0-9CF5-4D63-858A-D44E1F05B5CD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278" name="フリーフォーム: 図形 277">
                  <a:extLst>
                    <a:ext uri="{FF2B5EF4-FFF2-40B4-BE49-F238E27FC236}">
                      <a16:creationId xmlns:a16="http://schemas.microsoft.com/office/drawing/2014/main" id="{74B205E2-60FB-4F8E-A001-85403F77B26F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75" name="フリーフォーム: 図形 274">
                <a:extLst>
                  <a:ext uri="{FF2B5EF4-FFF2-40B4-BE49-F238E27FC236}">
                    <a16:creationId xmlns:a16="http://schemas.microsoft.com/office/drawing/2014/main" id="{B02F27AC-8AD2-4BED-BE45-EF0FA57177D5}"/>
                  </a:ext>
                </a:extLst>
              </p:cNvPr>
              <p:cNvSpPr/>
              <p:nvPr/>
            </p:nvSpPr>
            <p:spPr>
              <a:xfrm rot="12052275">
                <a:off x="4616023" y="18942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フリーフォーム: 図形 275">
                <a:extLst>
                  <a:ext uri="{FF2B5EF4-FFF2-40B4-BE49-F238E27FC236}">
                    <a16:creationId xmlns:a16="http://schemas.microsoft.com/office/drawing/2014/main" id="{113949B3-DAB1-455D-B36D-B2FDDAF544E5}"/>
                  </a:ext>
                </a:extLst>
              </p:cNvPr>
              <p:cNvSpPr/>
              <p:nvPr/>
            </p:nvSpPr>
            <p:spPr>
              <a:xfrm rot="9547725" flipH="1">
                <a:off x="5081206" y="18942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71" name="フリーフォーム: 図形 270">
              <a:extLst>
                <a:ext uri="{FF2B5EF4-FFF2-40B4-BE49-F238E27FC236}">
                  <a16:creationId xmlns:a16="http://schemas.microsoft.com/office/drawing/2014/main" id="{23732B00-161F-4FCD-A011-ACB27758D00D}"/>
                </a:ext>
              </a:extLst>
            </p:cNvPr>
            <p:cNvSpPr/>
            <p:nvPr/>
          </p:nvSpPr>
          <p:spPr>
            <a:xfrm>
              <a:off x="4436615" y="1745982"/>
              <a:ext cx="1017556" cy="407668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FFC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72" name="フリーフォーム: 図形 271">
              <a:extLst>
                <a:ext uri="{FF2B5EF4-FFF2-40B4-BE49-F238E27FC236}">
                  <a16:creationId xmlns:a16="http://schemas.microsoft.com/office/drawing/2014/main" id="{63840323-26F5-4864-91CD-81B62003F2A6}"/>
                </a:ext>
              </a:extLst>
            </p:cNvPr>
            <p:cNvSpPr/>
            <p:nvPr/>
          </p:nvSpPr>
          <p:spPr>
            <a:xfrm rot="20700000">
              <a:off x="5537047" y="1132842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B0AB3824-C77E-4AF1-BE88-CCCDCAF23CD3}"/>
              </a:ext>
            </a:extLst>
          </p:cNvPr>
          <p:cNvGrpSpPr/>
          <p:nvPr/>
        </p:nvGrpSpPr>
        <p:grpSpPr>
          <a:xfrm>
            <a:off x="7326151" y="1132842"/>
            <a:ext cx="1863743" cy="2415439"/>
            <a:chOff x="7326151" y="1132842"/>
            <a:chExt cx="1863743" cy="2415439"/>
          </a:xfrm>
        </p:grpSpPr>
        <p:grpSp>
          <p:nvGrpSpPr>
            <p:cNvPr id="299" name="グループ化 298">
              <a:extLst>
                <a:ext uri="{FF2B5EF4-FFF2-40B4-BE49-F238E27FC236}">
                  <a16:creationId xmlns:a16="http://schemas.microsoft.com/office/drawing/2014/main" id="{FDE0146D-1A19-42C6-955F-0770EA400A13}"/>
                </a:ext>
              </a:extLst>
            </p:cNvPr>
            <p:cNvGrpSpPr/>
            <p:nvPr/>
          </p:nvGrpSpPr>
          <p:grpSpPr>
            <a:xfrm>
              <a:off x="7326151" y="1167401"/>
              <a:ext cx="1163333" cy="2380880"/>
              <a:chOff x="7326151" y="1167401"/>
              <a:chExt cx="1163333" cy="2380880"/>
            </a:xfrm>
          </p:grpSpPr>
          <p:grpSp>
            <p:nvGrpSpPr>
              <p:cNvPr id="302" name="グループ化 301">
                <a:extLst>
                  <a:ext uri="{FF2B5EF4-FFF2-40B4-BE49-F238E27FC236}">
                    <a16:creationId xmlns:a16="http://schemas.microsoft.com/office/drawing/2014/main" id="{4FD06037-5F18-4B80-B286-BF8A2BC3AD01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63333" cy="2380880"/>
                <a:chOff x="3891254" y="616565"/>
                <a:chExt cx="1163333" cy="2380880"/>
              </a:xfrm>
            </p:grpSpPr>
            <p:sp>
              <p:nvSpPr>
                <p:cNvPr id="324" name="フリーフォーム: 図形 323">
                  <a:extLst>
                    <a:ext uri="{FF2B5EF4-FFF2-40B4-BE49-F238E27FC236}">
                      <a16:creationId xmlns:a16="http://schemas.microsoft.com/office/drawing/2014/main" id="{03EB6381-D9DD-44FA-96FE-B883B7A262F5}"/>
                    </a:ext>
                  </a:extLst>
                </p:cNvPr>
                <p:cNvSpPr/>
                <p:nvPr/>
              </p:nvSpPr>
              <p:spPr>
                <a:xfrm flipH="1">
                  <a:off x="491552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5" name="円/楕円 351">
                  <a:extLst>
                    <a:ext uri="{FF2B5EF4-FFF2-40B4-BE49-F238E27FC236}">
                      <a16:creationId xmlns:a16="http://schemas.microsoft.com/office/drawing/2014/main" id="{71BE7906-43A5-4C07-A812-051E8CA4017A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26" name="フリーフォーム: 図形 325">
                  <a:extLst>
                    <a:ext uri="{FF2B5EF4-FFF2-40B4-BE49-F238E27FC236}">
                      <a16:creationId xmlns:a16="http://schemas.microsoft.com/office/drawing/2014/main" id="{281EE9A0-5557-4378-9809-25BB6876B97D}"/>
                    </a:ext>
                  </a:extLst>
                </p:cNvPr>
                <p:cNvSpPr/>
                <p:nvPr/>
              </p:nvSpPr>
              <p:spPr>
                <a:xfrm>
                  <a:off x="3912724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7" name="片側の 2 つの角を丸めた四角形 144">
                  <a:extLst>
                    <a:ext uri="{FF2B5EF4-FFF2-40B4-BE49-F238E27FC236}">
                      <a16:creationId xmlns:a16="http://schemas.microsoft.com/office/drawing/2014/main" id="{09863DBA-27F1-4E8A-9BD1-9FDF4AED440B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28" name="フリーフォーム: 図形 327">
                  <a:extLst>
                    <a:ext uri="{FF2B5EF4-FFF2-40B4-BE49-F238E27FC236}">
                      <a16:creationId xmlns:a16="http://schemas.microsoft.com/office/drawing/2014/main" id="{7539CB84-76BF-4731-957E-AD18450CBEF7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29" name="グループ化 328">
                  <a:extLst>
                    <a:ext uri="{FF2B5EF4-FFF2-40B4-BE49-F238E27FC236}">
                      <a16:creationId xmlns:a16="http://schemas.microsoft.com/office/drawing/2014/main" id="{DAA6573A-A12B-4DBD-B473-B73FCAA14508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330" name="円/楕円 351">
                    <a:extLst>
                      <a:ext uri="{FF2B5EF4-FFF2-40B4-BE49-F238E27FC236}">
                        <a16:creationId xmlns:a16="http://schemas.microsoft.com/office/drawing/2014/main" id="{AF4C3E29-837C-4063-8D49-86832AC8B648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331" name="グループ化 330">
                    <a:extLst>
                      <a:ext uri="{FF2B5EF4-FFF2-40B4-BE49-F238E27FC236}">
                        <a16:creationId xmlns:a16="http://schemas.microsoft.com/office/drawing/2014/main" id="{9CA46561-E202-4332-BF0B-1D24109E3A7A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336" name="グループ化 335">
                      <a:extLst>
                        <a:ext uri="{FF2B5EF4-FFF2-40B4-BE49-F238E27FC236}">
                          <a16:creationId xmlns:a16="http://schemas.microsoft.com/office/drawing/2014/main" id="{6E6217CB-CD09-471B-8C69-FBB534E4BF55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338" name="グループ化 337">
                        <a:extLst>
                          <a:ext uri="{FF2B5EF4-FFF2-40B4-BE49-F238E27FC236}">
                            <a16:creationId xmlns:a16="http://schemas.microsoft.com/office/drawing/2014/main" id="{161B2A46-B3E7-4151-B753-AA7D16432B2D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43" name="円/楕円 370">
                          <a:extLst>
                            <a:ext uri="{FF2B5EF4-FFF2-40B4-BE49-F238E27FC236}">
                              <a16:creationId xmlns:a16="http://schemas.microsoft.com/office/drawing/2014/main" id="{FCEF6E89-3486-423C-A670-C013DF7F1F0B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44" name="円/楕円 371">
                          <a:extLst>
                            <a:ext uri="{FF2B5EF4-FFF2-40B4-BE49-F238E27FC236}">
                              <a16:creationId xmlns:a16="http://schemas.microsoft.com/office/drawing/2014/main" id="{EB53C190-F555-414D-8323-F2B624D76EE7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339" name="グループ化 338">
                        <a:extLst>
                          <a:ext uri="{FF2B5EF4-FFF2-40B4-BE49-F238E27FC236}">
                            <a16:creationId xmlns:a16="http://schemas.microsoft.com/office/drawing/2014/main" id="{AF699D06-3D5A-4794-AF2D-C7384A0A3F6C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341" name="円/楕円 368">
                          <a:extLst>
                            <a:ext uri="{FF2B5EF4-FFF2-40B4-BE49-F238E27FC236}">
                              <a16:creationId xmlns:a16="http://schemas.microsoft.com/office/drawing/2014/main" id="{4A1E8DDD-EAEC-49BD-AF31-7D5DA99C6270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342" name="円/楕円 369">
                          <a:extLst>
                            <a:ext uri="{FF2B5EF4-FFF2-40B4-BE49-F238E27FC236}">
                              <a16:creationId xmlns:a16="http://schemas.microsoft.com/office/drawing/2014/main" id="{8018013F-77A3-4B89-ADE5-93BB340E4615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340" name="円/楕円 367">
                        <a:extLst>
                          <a:ext uri="{FF2B5EF4-FFF2-40B4-BE49-F238E27FC236}">
                            <a16:creationId xmlns:a16="http://schemas.microsoft.com/office/drawing/2014/main" id="{548FA1A1-769E-47E7-8277-36A23CCF8F8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37" name="正方形/長方形 67">
                      <a:extLst>
                        <a:ext uri="{FF2B5EF4-FFF2-40B4-BE49-F238E27FC236}">
                          <a16:creationId xmlns:a16="http://schemas.microsoft.com/office/drawing/2014/main" id="{E290C189-D87D-46B4-BBF3-855A92FCF7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32" name="月 331">
                    <a:extLst>
                      <a:ext uri="{FF2B5EF4-FFF2-40B4-BE49-F238E27FC236}">
                        <a16:creationId xmlns:a16="http://schemas.microsoft.com/office/drawing/2014/main" id="{ABE395A6-66D0-4BD9-8B09-FEE1735C228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3" name="月 332">
                    <a:extLst>
                      <a:ext uri="{FF2B5EF4-FFF2-40B4-BE49-F238E27FC236}">
                        <a16:creationId xmlns:a16="http://schemas.microsoft.com/office/drawing/2014/main" id="{F61F59B7-C841-4BC9-B891-FFCB9A001C0B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334" name="月 333">
                    <a:extLst>
                      <a:ext uri="{FF2B5EF4-FFF2-40B4-BE49-F238E27FC236}">
                        <a16:creationId xmlns:a16="http://schemas.microsoft.com/office/drawing/2014/main" id="{6942E622-0593-4B1E-B47E-A1A963F304C6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35" name="月 334">
                    <a:extLst>
                      <a:ext uri="{FF2B5EF4-FFF2-40B4-BE49-F238E27FC236}">
                        <a16:creationId xmlns:a16="http://schemas.microsoft.com/office/drawing/2014/main" id="{99769DBB-9BCA-41D9-B3E0-D6FBC7DBD62B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303" name="グループ化 302">
                <a:extLst>
                  <a:ext uri="{FF2B5EF4-FFF2-40B4-BE49-F238E27FC236}">
                    <a16:creationId xmlns:a16="http://schemas.microsoft.com/office/drawing/2014/main" id="{72E68BAE-A5C3-46F4-8E4A-FEF14200D46A}"/>
                  </a:ext>
                </a:extLst>
              </p:cNvPr>
              <p:cNvGrpSpPr/>
              <p:nvPr/>
            </p:nvGrpSpPr>
            <p:grpSpPr>
              <a:xfrm>
                <a:off x="7817675" y="2304108"/>
                <a:ext cx="201786" cy="48611"/>
                <a:chOff x="554406" y="1818498"/>
                <a:chExt cx="201786" cy="48611"/>
              </a:xfrm>
            </p:grpSpPr>
            <p:sp>
              <p:nvSpPr>
                <p:cNvPr id="314" name="フリーフォーム: 図形 313">
                  <a:extLst>
                    <a:ext uri="{FF2B5EF4-FFF2-40B4-BE49-F238E27FC236}">
                      <a16:creationId xmlns:a16="http://schemas.microsoft.com/office/drawing/2014/main" id="{D354F730-1E47-49E4-9ED2-C042EAF9EC00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17" name="フリーフォーム: 図形 316">
                  <a:extLst>
                    <a:ext uri="{FF2B5EF4-FFF2-40B4-BE49-F238E27FC236}">
                      <a16:creationId xmlns:a16="http://schemas.microsoft.com/office/drawing/2014/main" id="{4EF6C55A-F40C-4E82-AF64-A277A0A3443D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04" name="円/楕円 27">
                <a:extLst>
                  <a:ext uri="{FF2B5EF4-FFF2-40B4-BE49-F238E27FC236}">
                    <a16:creationId xmlns:a16="http://schemas.microsoft.com/office/drawing/2014/main" id="{8600229D-0D00-4EA6-96DD-D4F75D222299}"/>
                  </a:ext>
                </a:extLst>
              </p:cNvPr>
              <p:cNvSpPr/>
              <p:nvPr/>
            </p:nvSpPr>
            <p:spPr>
              <a:xfrm>
                <a:off x="7540658" y="1911104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13" name="円/楕円 27">
                <a:extLst>
                  <a:ext uri="{FF2B5EF4-FFF2-40B4-BE49-F238E27FC236}">
                    <a16:creationId xmlns:a16="http://schemas.microsoft.com/office/drawing/2014/main" id="{9FDC9DCF-FD80-49B9-961A-F49596A73BB8}"/>
                  </a:ext>
                </a:extLst>
              </p:cNvPr>
              <p:cNvSpPr/>
              <p:nvPr/>
            </p:nvSpPr>
            <p:spPr>
              <a:xfrm>
                <a:off x="8078821" y="1911104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300" name="フリーフォーム: 図形 299">
              <a:extLst>
                <a:ext uri="{FF2B5EF4-FFF2-40B4-BE49-F238E27FC236}">
                  <a16:creationId xmlns:a16="http://schemas.microsoft.com/office/drawing/2014/main" id="{94068FA5-F9C2-4942-A23C-931963CE0F45}"/>
                </a:ext>
              </a:extLst>
            </p:cNvPr>
            <p:cNvSpPr/>
            <p:nvPr/>
          </p:nvSpPr>
          <p:spPr>
            <a:xfrm>
              <a:off x="7428494" y="1759799"/>
              <a:ext cx="999514" cy="400440"/>
            </a:xfrm>
            <a:custGeom>
              <a:avLst/>
              <a:gdLst>
                <a:gd name="connsiteX0" fmla="*/ 1642262 w 7092776"/>
                <a:gd name="connsiteY0" fmla="*/ 0 h 2952328"/>
                <a:gd name="connsiteX1" fmla="*/ 1692188 w 7092776"/>
                <a:gd name="connsiteY1" fmla="*/ 0 h 2952328"/>
                <a:gd name="connsiteX2" fmla="*/ 5400588 w 7092776"/>
                <a:gd name="connsiteY2" fmla="*/ 0 h 2952328"/>
                <a:gd name="connsiteX3" fmla="*/ 5414522 w 7092776"/>
                <a:gd name="connsiteY3" fmla="*/ 0 h 2952328"/>
                <a:gd name="connsiteX4" fmla="*/ 5425336 w 7092776"/>
                <a:gd name="connsiteY4" fmla="*/ 1090 h 2952328"/>
                <a:gd name="connsiteX5" fmla="*/ 5573605 w 7092776"/>
                <a:gd name="connsiteY5" fmla="*/ 7621 h 2952328"/>
                <a:gd name="connsiteX6" fmla="*/ 7092776 w 7092776"/>
                <a:gd name="connsiteY6" fmla="*/ 1476164 h 2952328"/>
                <a:gd name="connsiteX7" fmla="*/ 5400588 w 7092776"/>
                <a:gd name="connsiteY7" fmla="*/ 2952328 h 2952328"/>
                <a:gd name="connsiteX8" fmla="*/ 3997399 w 7092776"/>
                <a:gd name="connsiteY8" fmla="*/ 2301502 h 2952328"/>
                <a:gd name="connsiteX9" fmla="*/ 3978044 w 7092776"/>
                <a:gd name="connsiteY9" fmla="*/ 2273709 h 2952328"/>
                <a:gd name="connsiteX10" fmla="*/ 3901888 w 7092776"/>
                <a:gd name="connsiteY10" fmla="*/ 2183909 h 2952328"/>
                <a:gd name="connsiteX11" fmla="*/ 3549352 w 7092776"/>
                <a:gd name="connsiteY11" fmla="*/ 2046697 h 2952328"/>
                <a:gd name="connsiteX12" fmla="*/ 3112740 w 7092776"/>
                <a:gd name="connsiteY12" fmla="*/ 2283048 h 2952328"/>
                <a:gd name="connsiteX13" fmla="*/ 3113504 w 7092776"/>
                <a:gd name="connsiteY13" fmla="*/ 2275473 h 2952328"/>
                <a:gd name="connsiteX14" fmla="*/ 3095377 w 7092776"/>
                <a:gd name="connsiteY14" fmla="*/ 2301502 h 2952328"/>
                <a:gd name="connsiteX15" fmla="*/ 1692188 w 7092776"/>
                <a:gd name="connsiteY15" fmla="*/ 2952328 h 2952328"/>
                <a:gd name="connsiteX16" fmla="*/ 0 w 7092776"/>
                <a:gd name="connsiteY16" fmla="*/ 1476164 h 2952328"/>
                <a:gd name="connsiteX17" fmla="*/ 1519172 w 7092776"/>
                <a:gd name="connsiteY17" fmla="*/ 7621 h 2952328"/>
                <a:gd name="connsiteX18" fmla="*/ 1603516 w 7092776"/>
                <a:gd name="connsiteY18" fmla="*/ 3906 h 2952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92776" h="2952328">
                  <a:moveTo>
                    <a:pt x="1642262" y="0"/>
                  </a:moveTo>
                  <a:lnTo>
                    <a:pt x="1692188" y="0"/>
                  </a:lnTo>
                  <a:lnTo>
                    <a:pt x="5400588" y="0"/>
                  </a:lnTo>
                  <a:lnTo>
                    <a:pt x="5414522" y="0"/>
                  </a:lnTo>
                  <a:lnTo>
                    <a:pt x="5425336" y="1090"/>
                  </a:lnTo>
                  <a:lnTo>
                    <a:pt x="5573605" y="7621"/>
                  </a:lnTo>
                  <a:cubicBezTo>
                    <a:pt x="6426901" y="83216"/>
                    <a:pt x="7092776" y="711855"/>
                    <a:pt x="7092776" y="1476164"/>
                  </a:cubicBezTo>
                  <a:cubicBezTo>
                    <a:pt x="7092776" y="2291427"/>
                    <a:pt x="6335158" y="2952328"/>
                    <a:pt x="5400588" y="2952328"/>
                  </a:cubicBezTo>
                  <a:cubicBezTo>
                    <a:pt x="4816482" y="2952328"/>
                    <a:pt x="4301498" y="2694164"/>
                    <a:pt x="3997399" y="2301502"/>
                  </a:cubicBezTo>
                  <a:lnTo>
                    <a:pt x="3978044" y="2273709"/>
                  </a:lnTo>
                  <a:lnTo>
                    <a:pt x="3901888" y="2183909"/>
                  </a:lnTo>
                  <a:cubicBezTo>
                    <a:pt x="3806826" y="2096699"/>
                    <a:pt x="3681436" y="2046697"/>
                    <a:pt x="3549352" y="2046697"/>
                  </a:cubicBezTo>
                  <a:cubicBezTo>
                    <a:pt x="3373241" y="2046697"/>
                    <a:pt x="3209028" y="2135590"/>
                    <a:pt x="3112740" y="2283048"/>
                  </a:cubicBezTo>
                  <a:lnTo>
                    <a:pt x="3113504" y="2275473"/>
                  </a:lnTo>
                  <a:lnTo>
                    <a:pt x="3095377" y="2301502"/>
                  </a:lnTo>
                  <a:cubicBezTo>
                    <a:pt x="2791279" y="2694164"/>
                    <a:pt x="2276294" y="2952328"/>
                    <a:pt x="1692188" y="2952328"/>
                  </a:cubicBezTo>
                  <a:cubicBezTo>
                    <a:pt x="757618" y="2952328"/>
                    <a:pt x="0" y="2291427"/>
                    <a:pt x="0" y="1476164"/>
                  </a:cubicBezTo>
                  <a:cubicBezTo>
                    <a:pt x="0" y="711855"/>
                    <a:pt x="665875" y="83216"/>
                    <a:pt x="1519172" y="7621"/>
                  </a:cubicBezTo>
                  <a:lnTo>
                    <a:pt x="1603516" y="3906"/>
                  </a:ln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1" name="フリーフォーム: 図形 300">
              <a:extLst>
                <a:ext uri="{FF2B5EF4-FFF2-40B4-BE49-F238E27FC236}">
                  <a16:creationId xmlns:a16="http://schemas.microsoft.com/office/drawing/2014/main" id="{18494B1B-C011-4A96-AA81-5783226A8780}"/>
                </a:ext>
              </a:extLst>
            </p:cNvPr>
            <p:cNvSpPr/>
            <p:nvPr/>
          </p:nvSpPr>
          <p:spPr>
            <a:xfrm rot="20700000">
              <a:off x="8489797" y="1132842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45" name="グループ化 344">
            <a:extLst>
              <a:ext uri="{FF2B5EF4-FFF2-40B4-BE49-F238E27FC236}">
                <a16:creationId xmlns:a16="http://schemas.microsoft.com/office/drawing/2014/main" id="{60C89EAB-1D41-402D-8267-87A6AFF20D27}"/>
              </a:ext>
            </a:extLst>
          </p:cNvPr>
          <p:cNvGrpSpPr/>
          <p:nvPr/>
        </p:nvGrpSpPr>
        <p:grpSpPr>
          <a:xfrm>
            <a:off x="1445453" y="4056720"/>
            <a:ext cx="1803668" cy="2383852"/>
            <a:chOff x="1445453" y="4056720"/>
            <a:chExt cx="1803668" cy="2383852"/>
          </a:xfrm>
        </p:grpSpPr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7E418C99-9A80-412A-8E93-24BA9850D8D7}"/>
                </a:ext>
              </a:extLst>
            </p:cNvPr>
            <p:cNvGrpSpPr/>
            <p:nvPr/>
          </p:nvGrpSpPr>
          <p:grpSpPr>
            <a:xfrm>
              <a:off x="1445453" y="4060775"/>
              <a:ext cx="1154882" cy="2379797"/>
              <a:chOff x="1445453" y="1152475"/>
              <a:chExt cx="1154882" cy="2379797"/>
            </a:xfrm>
          </p:grpSpPr>
          <p:grpSp>
            <p:nvGrpSpPr>
              <p:cNvPr id="354" name="グループ化 353">
                <a:extLst>
                  <a:ext uri="{FF2B5EF4-FFF2-40B4-BE49-F238E27FC236}">
                    <a16:creationId xmlns:a16="http://schemas.microsoft.com/office/drawing/2014/main" id="{7AC3EC50-3A02-4072-A898-8F86DFBC44E0}"/>
                  </a:ext>
                </a:extLst>
              </p:cNvPr>
              <p:cNvGrpSpPr/>
              <p:nvPr/>
            </p:nvGrpSpPr>
            <p:grpSpPr>
              <a:xfrm>
                <a:off x="1445453" y="1152475"/>
                <a:ext cx="1154882" cy="2379797"/>
                <a:chOff x="756128" y="601639"/>
                <a:chExt cx="1154882" cy="2379797"/>
              </a:xfrm>
            </p:grpSpPr>
            <p:sp>
              <p:nvSpPr>
                <p:cNvPr id="358" name="フリーフォーム: 図形 357">
                  <a:extLst>
                    <a:ext uri="{FF2B5EF4-FFF2-40B4-BE49-F238E27FC236}">
                      <a16:creationId xmlns:a16="http://schemas.microsoft.com/office/drawing/2014/main" id="{5DB22395-5522-43F7-83E4-DE988EFD644A}"/>
                    </a:ext>
                  </a:extLst>
                </p:cNvPr>
                <p:cNvSpPr/>
                <p:nvPr/>
              </p:nvSpPr>
              <p:spPr>
                <a:xfrm flipH="1">
                  <a:off x="1766106" y="2080536"/>
                  <a:ext cx="139060" cy="900900"/>
                </a:xfrm>
                <a:custGeom>
                  <a:avLst/>
                  <a:gdLst>
                    <a:gd name="connsiteX0" fmla="*/ 139060 w 139060"/>
                    <a:gd name="connsiteY0" fmla="*/ 0 h 918777"/>
                    <a:gd name="connsiteX1" fmla="*/ 139060 w 139060"/>
                    <a:gd name="connsiteY1" fmla="*/ 918777 h 918777"/>
                    <a:gd name="connsiteX2" fmla="*/ 0 w 139060"/>
                    <a:gd name="connsiteY2" fmla="*/ 918777 h 918777"/>
                    <a:gd name="connsiteX3" fmla="*/ 0 w 139060"/>
                    <a:gd name="connsiteY3" fmla="*/ 299404 h 918777"/>
                    <a:gd name="connsiteX4" fmla="*/ 135721 w 139060"/>
                    <a:gd name="connsiteY4" fmla="*/ 2435 h 918777"/>
                    <a:gd name="connsiteX5" fmla="*/ 139060 w 139060"/>
                    <a:gd name="connsiteY5" fmla="*/ 0 h 918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8777">
                      <a:moveTo>
                        <a:pt x="139060" y="0"/>
                      </a:moveTo>
                      <a:lnTo>
                        <a:pt x="139060" y="918777"/>
                      </a:lnTo>
                      <a:lnTo>
                        <a:pt x="0" y="918777"/>
                      </a:lnTo>
                      <a:lnTo>
                        <a:pt x="0" y="299404"/>
                      </a:lnTo>
                      <a:cubicBezTo>
                        <a:pt x="0" y="180785"/>
                        <a:pt x="52588" y="74448"/>
                        <a:pt x="135721" y="2435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9" name="月 358">
                  <a:extLst>
                    <a:ext uri="{FF2B5EF4-FFF2-40B4-BE49-F238E27FC236}">
                      <a16:creationId xmlns:a16="http://schemas.microsoft.com/office/drawing/2014/main" id="{1E0BE349-803D-4DE8-96BB-336958794F9D}"/>
                    </a:ext>
                  </a:extLst>
                </p:cNvPr>
                <p:cNvSpPr/>
                <p:nvPr/>
              </p:nvSpPr>
              <p:spPr>
                <a:xfrm flipH="1">
                  <a:off x="1707357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0" name="月 359">
                  <a:extLst>
                    <a:ext uri="{FF2B5EF4-FFF2-40B4-BE49-F238E27FC236}">
                      <a16:creationId xmlns:a16="http://schemas.microsoft.com/office/drawing/2014/main" id="{7080F571-CF24-4E52-A178-9FC6D6D61A50}"/>
                    </a:ext>
                  </a:extLst>
                </p:cNvPr>
                <p:cNvSpPr/>
                <p:nvPr/>
              </p:nvSpPr>
              <p:spPr>
                <a:xfrm>
                  <a:off x="893546" y="1378342"/>
                  <a:ext cx="88900" cy="52221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1" name="フリーフォーム: 図形 360">
                  <a:extLst>
                    <a:ext uri="{FF2B5EF4-FFF2-40B4-BE49-F238E27FC236}">
                      <a16:creationId xmlns:a16="http://schemas.microsoft.com/office/drawing/2014/main" id="{3BBC46B0-E18A-4BAE-B192-B932B7770CE6}"/>
                    </a:ext>
                  </a:extLst>
                </p:cNvPr>
                <p:cNvSpPr/>
                <p:nvPr/>
              </p:nvSpPr>
              <p:spPr>
                <a:xfrm>
                  <a:off x="780355" y="601639"/>
                  <a:ext cx="1117919" cy="980595"/>
                </a:xfrm>
                <a:custGeom>
                  <a:avLst/>
                  <a:gdLst>
                    <a:gd name="connsiteX0" fmla="*/ 564194 w 1117919"/>
                    <a:gd name="connsiteY0" fmla="*/ 0 h 980595"/>
                    <a:gd name="connsiteX1" fmla="*/ 875248 w 1117919"/>
                    <a:gd name="connsiteY1" fmla="*/ 128843 h 980595"/>
                    <a:gd name="connsiteX2" fmla="*/ 906088 w 1117919"/>
                    <a:gd name="connsiteY2" fmla="*/ 166221 h 980595"/>
                    <a:gd name="connsiteX3" fmla="*/ 923972 w 1117919"/>
                    <a:gd name="connsiteY3" fmla="*/ 175929 h 980595"/>
                    <a:gd name="connsiteX4" fmla="*/ 1117919 w 1117919"/>
                    <a:gd name="connsiteY4" fmla="*/ 540698 h 980595"/>
                    <a:gd name="connsiteX5" fmla="*/ 678022 w 1117919"/>
                    <a:gd name="connsiteY5" fmla="*/ 980595 h 980595"/>
                    <a:gd name="connsiteX6" fmla="*/ 589368 w 1117919"/>
                    <a:gd name="connsiteY6" fmla="*/ 971658 h 980595"/>
                    <a:gd name="connsiteX7" fmla="*/ 558960 w 1117919"/>
                    <a:gd name="connsiteY7" fmla="*/ 962219 h 980595"/>
                    <a:gd name="connsiteX8" fmla="*/ 528552 w 1117919"/>
                    <a:gd name="connsiteY8" fmla="*/ 971658 h 980595"/>
                    <a:gd name="connsiteX9" fmla="*/ 439897 w 1117919"/>
                    <a:gd name="connsiteY9" fmla="*/ 980595 h 980595"/>
                    <a:gd name="connsiteX10" fmla="*/ 0 w 1117919"/>
                    <a:gd name="connsiteY10" fmla="*/ 540698 h 980595"/>
                    <a:gd name="connsiteX11" fmla="*/ 193947 w 1117919"/>
                    <a:gd name="connsiteY11" fmla="*/ 175929 h 980595"/>
                    <a:gd name="connsiteX12" fmla="*/ 230791 w 1117919"/>
                    <a:gd name="connsiteY12" fmla="*/ 155930 h 980595"/>
                    <a:gd name="connsiteX13" fmla="*/ 253140 w 1117919"/>
                    <a:gd name="connsiteY13" fmla="*/ 128843 h 980595"/>
                    <a:gd name="connsiteX14" fmla="*/ 564194 w 1117919"/>
                    <a:gd name="connsiteY14" fmla="*/ 0 h 9805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117919" h="980595">
                      <a:moveTo>
                        <a:pt x="564194" y="0"/>
                      </a:moveTo>
                      <a:cubicBezTo>
                        <a:pt x="685668" y="0"/>
                        <a:pt x="795642" y="49237"/>
                        <a:pt x="875248" y="128843"/>
                      </a:cubicBezTo>
                      <a:lnTo>
                        <a:pt x="906088" y="166221"/>
                      </a:lnTo>
                      <a:lnTo>
                        <a:pt x="923972" y="175929"/>
                      </a:lnTo>
                      <a:cubicBezTo>
                        <a:pt x="1040986" y="254981"/>
                        <a:pt x="1117919" y="388856"/>
                        <a:pt x="1117919" y="540698"/>
                      </a:cubicBezTo>
                      <a:cubicBezTo>
                        <a:pt x="1117919" y="783646"/>
                        <a:pt x="920970" y="980595"/>
                        <a:pt x="678022" y="980595"/>
                      </a:cubicBezTo>
                      <a:cubicBezTo>
                        <a:pt x="647654" y="980595"/>
                        <a:pt x="618004" y="977518"/>
                        <a:pt x="589368" y="971658"/>
                      </a:cubicBezTo>
                      <a:lnTo>
                        <a:pt x="558960" y="962219"/>
                      </a:lnTo>
                      <a:lnTo>
                        <a:pt x="528552" y="971658"/>
                      </a:lnTo>
                      <a:cubicBezTo>
                        <a:pt x="499915" y="977518"/>
                        <a:pt x="470266" y="980595"/>
                        <a:pt x="439897" y="980595"/>
                      </a:cubicBezTo>
                      <a:cubicBezTo>
                        <a:pt x="196949" y="980595"/>
                        <a:pt x="0" y="783646"/>
                        <a:pt x="0" y="540698"/>
                      </a:cubicBezTo>
                      <a:cubicBezTo>
                        <a:pt x="0" y="388856"/>
                        <a:pt x="76933" y="254981"/>
                        <a:pt x="193947" y="175929"/>
                      </a:cubicBezTo>
                      <a:lnTo>
                        <a:pt x="230791" y="155930"/>
                      </a:lnTo>
                      <a:lnTo>
                        <a:pt x="253140" y="128843"/>
                      </a:lnTo>
                      <a:cubicBezTo>
                        <a:pt x="332746" y="49237"/>
                        <a:pt x="442720" y="0"/>
                        <a:pt x="564194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2" name="フリーフォーム: 図形 361">
                  <a:extLst>
                    <a:ext uri="{FF2B5EF4-FFF2-40B4-BE49-F238E27FC236}">
                      <a16:creationId xmlns:a16="http://schemas.microsoft.com/office/drawing/2014/main" id="{117CEFD2-F344-4ADF-B4A9-8553115A8264}"/>
                    </a:ext>
                  </a:extLst>
                </p:cNvPr>
                <p:cNvSpPr/>
                <p:nvPr/>
              </p:nvSpPr>
              <p:spPr>
                <a:xfrm>
                  <a:off x="1068497" y="1694957"/>
                  <a:ext cx="529322" cy="440816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3" name="フリーフォーム: 図形 362">
                  <a:extLst>
                    <a:ext uri="{FF2B5EF4-FFF2-40B4-BE49-F238E27FC236}">
                      <a16:creationId xmlns:a16="http://schemas.microsoft.com/office/drawing/2014/main" id="{0C499887-8541-4765-B1A9-7255AE4C69A7}"/>
                    </a:ext>
                  </a:extLst>
                </p:cNvPr>
                <p:cNvSpPr/>
                <p:nvPr/>
              </p:nvSpPr>
              <p:spPr>
                <a:xfrm>
                  <a:off x="756128" y="2080536"/>
                  <a:ext cx="139060" cy="900900"/>
                </a:xfrm>
                <a:custGeom>
                  <a:avLst/>
                  <a:gdLst>
                    <a:gd name="connsiteX0" fmla="*/ 139060 w 139060"/>
                    <a:gd name="connsiteY0" fmla="*/ 0 h 918777"/>
                    <a:gd name="connsiteX1" fmla="*/ 139060 w 139060"/>
                    <a:gd name="connsiteY1" fmla="*/ 918777 h 918777"/>
                    <a:gd name="connsiteX2" fmla="*/ 0 w 139060"/>
                    <a:gd name="connsiteY2" fmla="*/ 918777 h 918777"/>
                    <a:gd name="connsiteX3" fmla="*/ 0 w 139060"/>
                    <a:gd name="connsiteY3" fmla="*/ 299404 h 918777"/>
                    <a:gd name="connsiteX4" fmla="*/ 135721 w 139060"/>
                    <a:gd name="connsiteY4" fmla="*/ 2435 h 918777"/>
                    <a:gd name="connsiteX5" fmla="*/ 139060 w 139060"/>
                    <a:gd name="connsiteY5" fmla="*/ 0 h 9187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8777">
                      <a:moveTo>
                        <a:pt x="139060" y="0"/>
                      </a:moveTo>
                      <a:lnTo>
                        <a:pt x="139060" y="918777"/>
                      </a:lnTo>
                      <a:lnTo>
                        <a:pt x="0" y="918777"/>
                      </a:lnTo>
                      <a:lnTo>
                        <a:pt x="0" y="299404"/>
                      </a:lnTo>
                      <a:cubicBezTo>
                        <a:pt x="0" y="180785"/>
                        <a:pt x="52588" y="74448"/>
                        <a:pt x="135721" y="2435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364" name="グループ化 363">
                  <a:extLst>
                    <a:ext uri="{FF2B5EF4-FFF2-40B4-BE49-F238E27FC236}">
                      <a16:creationId xmlns:a16="http://schemas.microsoft.com/office/drawing/2014/main" id="{C26430F8-CE67-40F6-9548-5364A1D7EA59}"/>
                    </a:ext>
                  </a:extLst>
                </p:cNvPr>
                <p:cNvGrpSpPr/>
                <p:nvPr/>
              </p:nvGrpSpPr>
              <p:grpSpPr>
                <a:xfrm>
                  <a:off x="772520" y="774115"/>
                  <a:ext cx="1138490" cy="1074143"/>
                  <a:chOff x="4049500" y="3943264"/>
                  <a:chExt cx="834570" cy="787400"/>
                </a:xfrm>
              </p:grpSpPr>
              <p:grpSp>
                <p:nvGrpSpPr>
                  <p:cNvPr id="373" name="グループ化 372">
                    <a:extLst>
                      <a:ext uri="{FF2B5EF4-FFF2-40B4-BE49-F238E27FC236}">
                        <a16:creationId xmlns:a16="http://schemas.microsoft.com/office/drawing/2014/main" id="{1888C3FD-ED3D-4283-9E94-DC04467643FE}"/>
                      </a:ext>
                    </a:extLst>
                  </p:cNvPr>
                  <p:cNvGrpSpPr/>
                  <p:nvPr/>
                </p:nvGrpSpPr>
                <p:grpSpPr>
                  <a:xfrm>
                    <a:off x="4049500" y="3943264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379" name="グループ化 378">
                      <a:extLst>
                        <a:ext uri="{FF2B5EF4-FFF2-40B4-BE49-F238E27FC236}">
                          <a16:creationId xmlns:a16="http://schemas.microsoft.com/office/drawing/2014/main" id="{950E0C9F-5889-4D15-B0B1-25D8AB89D95F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84" name="円/楕円 177">
                        <a:extLst>
                          <a:ext uri="{FF2B5EF4-FFF2-40B4-BE49-F238E27FC236}">
                            <a16:creationId xmlns:a16="http://schemas.microsoft.com/office/drawing/2014/main" id="{1F251B36-5974-44BD-8F3E-DBDCF3DAD377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85" name="円/楕円 178">
                        <a:extLst>
                          <a:ext uri="{FF2B5EF4-FFF2-40B4-BE49-F238E27FC236}">
                            <a16:creationId xmlns:a16="http://schemas.microsoft.com/office/drawing/2014/main" id="{96F2140E-162A-4E50-A55E-19AC579B9C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380" name="グループ化 379">
                      <a:extLst>
                        <a:ext uri="{FF2B5EF4-FFF2-40B4-BE49-F238E27FC236}">
                          <a16:creationId xmlns:a16="http://schemas.microsoft.com/office/drawing/2014/main" id="{008C5992-935A-4BA4-B26F-B88862C03BA7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382" name="円/楕円 175">
                        <a:extLst>
                          <a:ext uri="{FF2B5EF4-FFF2-40B4-BE49-F238E27FC236}">
                            <a16:creationId xmlns:a16="http://schemas.microsoft.com/office/drawing/2014/main" id="{56E0FAD9-8EA8-4C42-B952-FD81A71CEE7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383" name="円/楕円 176">
                        <a:extLst>
                          <a:ext uri="{FF2B5EF4-FFF2-40B4-BE49-F238E27FC236}">
                            <a16:creationId xmlns:a16="http://schemas.microsoft.com/office/drawing/2014/main" id="{BF749CDA-57BE-4DF7-9994-729D47DA78F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381" name="円/楕円 174">
                      <a:extLst>
                        <a:ext uri="{FF2B5EF4-FFF2-40B4-BE49-F238E27FC236}">
                          <a16:creationId xmlns:a16="http://schemas.microsoft.com/office/drawing/2014/main" id="{BA0FFACF-8579-41C2-9983-8E2C8B8584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89403" y="2017486"/>
                      <a:ext cx="955820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74" name="円/楕円 27">
                    <a:extLst>
                      <a:ext uri="{FF2B5EF4-FFF2-40B4-BE49-F238E27FC236}">
                        <a16:creationId xmlns:a16="http://schemas.microsoft.com/office/drawing/2014/main" id="{EC710DDA-3F12-428D-A13B-875DC2587F2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1830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5" name="円/楕円 27">
                    <a:extLst>
                      <a:ext uri="{FF2B5EF4-FFF2-40B4-BE49-F238E27FC236}">
                        <a16:creationId xmlns:a16="http://schemas.microsoft.com/office/drawing/2014/main" id="{FEA4978E-26F4-4874-9D11-0B3CD70F0A80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4589490" y="416413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6" name="正方形/長方形 67">
                    <a:extLst>
                      <a:ext uri="{FF2B5EF4-FFF2-40B4-BE49-F238E27FC236}">
                        <a16:creationId xmlns:a16="http://schemas.microsoft.com/office/drawing/2014/main" id="{3F471036-D82D-4478-A453-3BC713118B24}"/>
                      </a:ext>
                    </a:extLst>
                  </p:cNvPr>
                  <p:cNvSpPr/>
                  <p:nvPr/>
                </p:nvSpPr>
                <p:spPr>
                  <a:xfrm>
                    <a:off x="4437514" y="4542354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7" name="円/楕円 27">
                    <a:extLst>
                      <a:ext uri="{FF2B5EF4-FFF2-40B4-BE49-F238E27FC236}">
                        <a16:creationId xmlns:a16="http://schemas.microsoft.com/office/drawing/2014/main" id="{F1B1BCCC-00D6-4873-9545-27FE4F45A8DA}"/>
                      </a:ext>
                    </a:extLst>
                  </p:cNvPr>
                  <p:cNvSpPr/>
                  <p:nvPr/>
                </p:nvSpPr>
                <p:spPr>
                  <a:xfrm>
                    <a:off x="4183090" y="4312514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78" name="円/楕円 27">
                    <a:extLst>
                      <a:ext uri="{FF2B5EF4-FFF2-40B4-BE49-F238E27FC236}">
                        <a16:creationId xmlns:a16="http://schemas.microsoft.com/office/drawing/2014/main" id="{496C0983-0775-4A7C-BDF0-88E5C5548DBA}"/>
                      </a:ext>
                    </a:extLst>
                  </p:cNvPr>
                  <p:cNvSpPr/>
                  <p:nvPr/>
                </p:nvSpPr>
                <p:spPr>
                  <a:xfrm>
                    <a:off x="4589490" y="4312512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65" name="片側の 2 つの角を丸めた四角形 66">
                  <a:extLst>
                    <a:ext uri="{FF2B5EF4-FFF2-40B4-BE49-F238E27FC236}">
                      <a16:creationId xmlns:a16="http://schemas.microsoft.com/office/drawing/2014/main" id="{A59CB4D8-9925-4F00-937C-3D4F3214C52E}"/>
                    </a:ext>
                  </a:extLst>
                </p:cNvPr>
                <p:cNvSpPr/>
                <p:nvPr/>
              </p:nvSpPr>
              <p:spPr>
                <a:xfrm>
                  <a:off x="980774" y="1953059"/>
                  <a:ext cx="690864" cy="1028377"/>
                </a:xfrm>
                <a:prstGeom prst="round2SameRect">
                  <a:avLst>
                    <a:gd name="adj1" fmla="val 35217"/>
                    <a:gd name="adj2" fmla="val 0"/>
                  </a:avLst>
                </a:prstGeom>
                <a:solidFill>
                  <a:srgbClr val="002060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6" name="ホームベース 73">
                  <a:extLst>
                    <a:ext uri="{FF2B5EF4-FFF2-40B4-BE49-F238E27FC236}">
                      <a16:creationId xmlns:a16="http://schemas.microsoft.com/office/drawing/2014/main" id="{5FF537A4-25E3-46C2-BF98-E128985F3B8E}"/>
                    </a:ext>
                  </a:extLst>
                </p:cNvPr>
                <p:cNvSpPr/>
                <p:nvPr/>
              </p:nvSpPr>
              <p:spPr>
                <a:xfrm rot="5400000">
                  <a:off x="1100973" y="1971351"/>
                  <a:ext cx="434959" cy="448966"/>
                </a:xfrm>
                <a:prstGeom prst="homePlate">
                  <a:avLst>
                    <a:gd name="adj" fmla="val 60511"/>
                  </a:avLst>
                </a:prstGeom>
                <a:solidFill>
                  <a:srgbClr val="FF99CC"/>
                </a:solidFill>
                <a:ln w="9525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7" name="片側の 2 つの角を丸めた四角形 64">
                  <a:extLst>
                    <a:ext uri="{FF2B5EF4-FFF2-40B4-BE49-F238E27FC236}">
                      <a16:creationId xmlns:a16="http://schemas.microsoft.com/office/drawing/2014/main" id="{579E1456-9ED5-445E-AA5C-5DA062D9581B}"/>
                    </a:ext>
                  </a:extLst>
                </p:cNvPr>
                <p:cNvSpPr/>
                <p:nvPr/>
              </p:nvSpPr>
              <p:spPr>
                <a:xfrm>
                  <a:off x="814087" y="1955622"/>
                  <a:ext cx="1024238" cy="102581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156298" h="1018382">
                      <a:moveTo>
                        <a:pt x="821989" y="0"/>
                      </a:moveTo>
                      <a:cubicBezTo>
                        <a:pt x="1008846" y="11341"/>
                        <a:pt x="1156298" y="166950"/>
                        <a:pt x="1156298" y="356996"/>
                      </a:cubicBezTo>
                      <a:lnTo>
                        <a:pt x="1156298" y="1018382"/>
                      </a:lnTo>
                      <a:lnTo>
                        <a:pt x="821989" y="1018382"/>
                      </a:lnTo>
                      <a:close/>
                      <a:moveTo>
                        <a:pt x="334309" y="0"/>
                      </a:moveTo>
                      <a:lnTo>
                        <a:pt x="334309" y="1018382"/>
                      </a:lnTo>
                      <a:lnTo>
                        <a:pt x="0" y="1018382"/>
                      </a:lnTo>
                      <a:lnTo>
                        <a:pt x="0" y="356996"/>
                      </a:lnTo>
                      <a:cubicBezTo>
                        <a:pt x="0" y="166950"/>
                        <a:pt x="147453" y="11341"/>
                        <a:pt x="334309" y="0"/>
                      </a:cubicBezTo>
                      <a:close/>
                    </a:path>
                  </a:pathLst>
                </a:custGeom>
                <a:pattFill prst="plaid">
                  <a:fgClr>
                    <a:srgbClr val="FF0000"/>
                  </a:fgClr>
                  <a:bgClr>
                    <a:srgbClr val="FF6699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68" name="台形 367">
                  <a:extLst>
                    <a:ext uri="{FF2B5EF4-FFF2-40B4-BE49-F238E27FC236}">
                      <a16:creationId xmlns:a16="http://schemas.microsoft.com/office/drawing/2014/main" id="{481F34FF-2212-49D6-A54E-106953661775}"/>
                    </a:ext>
                  </a:extLst>
                </p:cNvPr>
                <p:cNvSpPr/>
                <p:nvPr/>
              </p:nvSpPr>
              <p:spPr>
                <a:xfrm rot="10800000">
                  <a:off x="1180017" y="1955604"/>
                  <a:ext cx="296150" cy="190277"/>
                </a:xfrm>
                <a:prstGeom prst="trapezoid">
                  <a:avLst>
                    <a:gd name="adj" fmla="val 53033"/>
                  </a:avLst>
                </a:pr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9" name="フリーフォーム: 図形 368">
                  <a:extLst>
                    <a:ext uri="{FF2B5EF4-FFF2-40B4-BE49-F238E27FC236}">
                      <a16:creationId xmlns:a16="http://schemas.microsoft.com/office/drawing/2014/main" id="{E6430750-8E3F-4105-B0E5-BE58E9348F5E}"/>
                    </a:ext>
                  </a:extLst>
                </p:cNvPr>
                <p:cNvSpPr/>
                <p:nvPr/>
              </p:nvSpPr>
              <p:spPr>
                <a:xfrm>
                  <a:off x="1009036" y="1865525"/>
                  <a:ext cx="643336" cy="323816"/>
                </a:xfrm>
                <a:custGeom>
                  <a:avLst/>
                  <a:gdLst>
                    <a:gd name="connsiteX0" fmla="*/ 164617 w 643336"/>
                    <a:gd name="connsiteY0" fmla="*/ 1 h 323816"/>
                    <a:gd name="connsiteX1" fmla="*/ 320804 w 643336"/>
                    <a:gd name="connsiteY1" fmla="*/ 323816 h 323816"/>
                    <a:gd name="connsiteX2" fmla="*/ 0 w 643336"/>
                    <a:gd name="connsiteY2" fmla="*/ 165087 h 323816"/>
                    <a:gd name="connsiteX3" fmla="*/ 478719 w 643336"/>
                    <a:gd name="connsiteY3" fmla="*/ 0 h 323816"/>
                    <a:gd name="connsiteX4" fmla="*/ 643336 w 643336"/>
                    <a:gd name="connsiteY4" fmla="*/ 165086 h 323816"/>
                    <a:gd name="connsiteX5" fmla="*/ 322532 w 643336"/>
                    <a:gd name="connsiteY5" fmla="*/ 323815 h 323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43336" h="323816">
                      <a:moveTo>
                        <a:pt x="164617" y="1"/>
                      </a:moveTo>
                      <a:lnTo>
                        <a:pt x="320804" y="323816"/>
                      </a:lnTo>
                      <a:lnTo>
                        <a:pt x="0" y="165087"/>
                      </a:lnTo>
                      <a:close/>
                      <a:moveTo>
                        <a:pt x="478719" y="0"/>
                      </a:moveTo>
                      <a:lnTo>
                        <a:pt x="643336" y="165086"/>
                      </a:lnTo>
                      <a:lnTo>
                        <a:pt x="322532" y="323815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0" name="円/楕円 82">
                  <a:extLst>
                    <a:ext uri="{FF2B5EF4-FFF2-40B4-BE49-F238E27FC236}">
                      <a16:creationId xmlns:a16="http://schemas.microsoft.com/office/drawing/2014/main" id="{A6E7C763-FB16-4FB0-80B9-11D86F326684}"/>
                    </a:ext>
                  </a:extLst>
                </p:cNvPr>
                <p:cNvSpPr/>
                <p:nvPr/>
              </p:nvSpPr>
              <p:spPr>
                <a:xfrm>
                  <a:off x="1250479" y="2106718"/>
                  <a:ext cx="146946" cy="201806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円/楕円 83">
                  <a:extLst>
                    <a:ext uri="{FF2B5EF4-FFF2-40B4-BE49-F238E27FC236}">
                      <a16:creationId xmlns:a16="http://schemas.microsoft.com/office/drawing/2014/main" id="{30B31563-7C85-4351-AF3C-DA9EA99AB2C5}"/>
                    </a:ext>
                  </a:extLst>
                </p:cNvPr>
                <p:cNvSpPr/>
                <p:nvPr/>
              </p:nvSpPr>
              <p:spPr>
                <a:xfrm flipH="1">
                  <a:off x="1275786" y="2133698"/>
                  <a:ext cx="96333" cy="147845"/>
                </a:xfrm>
                <a:prstGeom prst="ellipse">
                  <a:avLst/>
                </a:pr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円/楕円 83">
                  <a:extLst>
                    <a:ext uri="{FF2B5EF4-FFF2-40B4-BE49-F238E27FC236}">
                      <a16:creationId xmlns:a16="http://schemas.microsoft.com/office/drawing/2014/main" id="{1F311ADB-CEA0-4007-B4DE-F5339C06AC89}"/>
                    </a:ext>
                  </a:extLst>
                </p:cNvPr>
                <p:cNvSpPr/>
                <p:nvPr/>
              </p:nvSpPr>
              <p:spPr>
                <a:xfrm flipH="1">
                  <a:off x="1301092" y="2153096"/>
                  <a:ext cx="45719" cy="57554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55" name="グループ化 354">
                <a:extLst>
                  <a:ext uri="{FF2B5EF4-FFF2-40B4-BE49-F238E27FC236}">
                    <a16:creationId xmlns:a16="http://schemas.microsoft.com/office/drawing/2014/main" id="{50E5D2B1-6ABE-4375-9247-55425D3891AA}"/>
                  </a:ext>
                </a:extLst>
              </p:cNvPr>
              <p:cNvGrpSpPr/>
              <p:nvPr/>
            </p:nvGrpSpPr>
            <p:grpSpPr>
              <a:xfrm>
                <a:off x="1929499" y="2235639"/>
                <a:ext cx="201786" cy="48611"/>
                <a:chOff x="554406" y="1818498"/>
                <a:chExt cx="201786" cy="48611"/>
              </a:xfrm>
            </p:grpSpPr>
            <p:sp>
              <p:nvSpPr>
                <p:cNvPr id="356" name="フリーフォーム: 図形 355">
                  <a:extLst>
                    <a:ext uri="{FF2B5EF4-FFF2-40B4-BE49-F238E27FC236}">
                      <a16:creationId xmlns:a16="http://schemas.microsoft.com/office/drawing/2014/main" id="{1C01A1B5-C211-4688-AE8C-3BE0830C133E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57" name="フリーフォーム: 図形 356">
                  <a:extLst>
                    <a:ext uri="{FF2B5EF4-FFF2-40B4-BE49-F238E27FC236}">
                      <a16:creationId xmlns:a16="http://schemas.microsoft.com/office/drawing/2014/main" id="{6DB65DEE-49A2-40E0-BC3E-4E0CCC8A5330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347" name="フリーフォーム: 図形 346">
              <a:extLst>
                <a:ext uri="{FF2B5EF4-FFF2-40B4-BE49-F238E27FC236}">
                  <a16:creationId xmlns:a16="http://schemas.microsoft.com/office/drawing/2014/main" id="{6A4B9A9A-273A-421B-9D59-C41709DE230A}"/>
                </a:ext>
              </a:extLst>
            </p:cNvPr>
            <p:cNvSpPr/>
            <p:nvPr/>
          </p:nvSpPr>
          <p:spPr>
            <a:xfrm rot="20700000">
              <a:off x="2549024" y="4056720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48" name="グループ化 347">
              <a:extLst>
                <a:ext uri="{FF2B5EF4-FFF2-40B4-BE49-F238E27FC236}">
                  <a16:creationId xmlns:a16="http://schemas.microsoft.com/office/drawing/2014/main" id="{34FDFA82-92CE-4743-96B6-19CBDD30663E}"/>
                </a:ext>
              </a:extLst>
            </p:cNvPr>
            <p:cNvGrpSpPr/>
            <p:nvPr/>
          </p:nvGrpSpPr>
          <p:grpSpPr>
            <a:xfrm>
              <a:off x="1524399" y="4547181"/>
              <a:ext cx="986548" cy="395244"/>
              <a:chOff x="1470498" y="4525586"/>
              <a:chExt cx="1094350" cy="438434"/>
            </a:xfrm>
          </p:grpSpPr>
          <p:sp>
            <p:nvSpPr>
              <p:cNvPr id="349" name="フリーフォーム: 図形 348">
                <a:extLst>
                  <a:ext uri="{FF2B5EF4-FFF2-40B4-BE49-F238E27FC236}">
                    <a16:creationId xmlns:a16="http://schemas.microsoft.com/office/drawing/2014/main" id="{2E8221E4-99B2-4370-8B80-234AABB7E3FA}"/>
                  </a:ext>
                </a:extLst>
              </p:cNvPr>
              <p:cNvSpPr/>
              <p:nvPr/>
            </p:nvSpPr>
            <p:spPr>
              <a:xfrm>
                <a:off x="1470498" y="4525586"/>
                <a:ext cx="1094350" cy="43843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00206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0" name="楕円 349">
                <a:extLst>
                  <a:ext uri="{FF2B5EF4-FFF2-40B4-BE49-F238E27FC236}">
                    <a16:creationId xmlns:a16="http://schemas.microsoft.com/office/drawing/2014/main" id="{09A9ECE0-9812-434A-A5FA-44DC78EAED2F}"/>
                  </a:ext>
                </a:extLst>
              </p:cNvPr>
              <p:cNvSpPr/>
              <p:nvPr/>
            </p:nvSpPr>
            <p:spPr>
              <a:xfrm>
                <a:off x="1557366" y="4578965"/>
                <a:ext cx="325336" cy="3253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1" name="楕円 350">
                <a:extLst>
                  <a:ext uri="{FF2B5EF4-FFF2-40B4-BE49-F238E27FC236}">
                    <a16:creationId xmlns:a16="http://schemas.microsoft.com/office/drawing/2014/main" id="{4474E1C9-73A9-4CBD-AC1F-84E02C94C8CC}"/>
                  </a:ext>
                </a:extLst>
              </p:cNvPr>
              <p:cNvSpPr/>
              <p:nvPr/>
            </p:nvSpPr>
            <p:spPr>
              <a:xfrm>
                <a:off x="1639251" y="4605507"/>
                <a:ext cx="164984" cy="16498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2" name="楕円 351">
                <a:extLst>
                  <a:ext uri="{FF2B5EF4-FFF2-40B4-BE49-F238E27FC236}">
                    <a16:creationId xmlns:a16="http://schemas.microsoft.com/office/drawing/2014/main" id="{42CBCE0C-44CB-4B55-AF27-489B6864B3DA}"/>
                  </a:ext>
                </a:extLst>
              </p:cNvPr>
              <p:cNvSpPr/>
              <p:nvPr/>
            </p:nvSpPr>
            <p:spPr>
              <a:xfrm>
                <a:off x="2140772" y="4578965"/>
                <a:ext cx="325336" cy="325334"/>
              </a:xfrm>
              <a:prstGeom prst="ellipse">
                <a:avLst/>
              </a:pr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3" name="楕円 352">
                <a:extLst>
                  <a:ext uri="{FF2B5EF4-FFF2-40B4-BE49-F238E27FC236}">
                    <a16:creationId xmlns:a16="http://schemas.microsoft.com/office/drawing/2014/main" id="{A447E8CC-BFA2-49DA-96E3-3035A5838EAE}"/>
                  </a:ext>
                </a:extLst>
              </p:cNvPr>
              <p:cNvSpPr/>
              <p:nvPr/>
            </p:nvSpPr>
            <p:spPr>
              <a:xfrm>
                <a:off x="2222657" y="4605507"/>
                <a:ext cx="164984" cy="164984"/>
              </a:xfrm>
              <a:prstGeom prst="ellipse">
                <a:avLst/>
              </a:prstGeom>
              <a:solidFill>
                <a:schemeClr val="tx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</p:grpSp>
      <p:grpSp>
        <p:nvGrpSpPr>
          <p:cNvPr id="386" name="グループ化 385">
            <a:extLst>
              <a:ext uri="{FF2B5EF4-FFF2-40B4-BE49-F238E27FC236}">
                <a16:creationId xmlns:a16="http://schemas.microsoft.com/office/drawing/2014/main" id="{7794C85A-0127-4073-A27D-4292000296F0}"/>
              </a:ext>
            </a:extLst>
          </p:cNvPr>
          <p:cNvGrpSpPr/>
          <p:nvPr/>
        </p:nvGrpSpPr>
        <p:grpSpPr>
          <a:xfrm>
            <a:off x="4395278" y="4050214"/>
            <a:ext cx="1841866" cy="2406367"/>
            <a:chOff x="4395278" y="4050214"/>
            <a:chExt cx="1841866" cy="2406367"/>
          </a:xfrm>
        </p:grpSpPr>
        <p:grpSp>
          <p:nvGrpSpPr>
            <p:cNvPr id="387" name="グループ化 386">
              <a:extLst>
                <a:ext uri="{FF2B5EF4-FFF2-40B4-BE49-F238E27FC236}">
                  <a16:creationId xmlns:a16="http://schemas.microsoft.com/office/drawing/2014/main" id="{794FB4E1-EEDA-4097-935A-41311E7F0905}"/>
                </a:ext>
              </a:extLst>
            </p:cNvPr>
            <p:cNvGrpSpPr/>
            <p:nvPr/>
          </p:nvGrpSpPr>
          <p:grpSpPr>
            <a:xfrm>
              <a:off x="4395278" y="4198740"/>
              <a:ext cx="1141863" cy="2257841"/>
              <a:chOff x="4395278" y="1290440"/>
              <a:chExt cx="1141863" cy="2257841"/>
            </a:xfrm>
          </p:grpSpPr>
          <p:grpSp>
            <p:nvGrpSpPr>
              <p:cNvPr id="397" name="グループ化 396">
                <a:extLst>
                  <a:ext uri="{FF2B5EF4-FFF2-40B4-BE49-F238E27FC236}">
                    <a16:creationId xmlns:a16="http://schemas.microsoft.com/office/drawing/2014/main" id="{0605C602-A860-4A01-A158-221FC2CE0DE1}"/>
                  </a:ext>
                </a:extLst>
              </p:cNvPr>
              <p:cNvGrpSpPr/>
              <p:nvPr/>
            </p:nvGrpSpPr>
            <p:grpSpPr>
              <a:xfrm>
                <a:off x="4395278" y="1290440"/>
                <a:ext cx="1141863" cy="2257841"/>
                <a:chOff x="2342717" y="739604"/>
                <a:chExt cx="1141863" cy="2257841"/>
              </a:xfrm>
            </p:grpSpPr>
            <p:sp>
              <p:nvSpPr>
                <p:cNvPr id="403" name="フリーフォーム: 図形 402">
                  <a:extLst>
                    <a:ext uri="{FF2B5EF4-FFF2-40B4-BE49-F238E27FC236}">
                      <a16:creationId xmlns:a16="http://schemas.microsoft.com/office/drawing/2014/main" id="{1B2A2C9D-9774-40B9-8262-12CCD801C262}"/>
                    </a:ext>
                  </a:extLst>
                </p:cNvPr>
                <p:cNvSpPr/>
                <p:nvPr/>
              </p:nvSpPr>
              <p:spPr>
                <a:xfrm flipH="1">
                  <a:off x="3345520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4" name="片側の 2 つの角を丸めた四角形 128">
                  <a:extLst>
                    <a:ext uri="{FF2B5EF4-FFF2-40B4-BE49-F238E27FC236}">
                      <a16:creationId xmlns:a16="http://schemas.microsoft.com/office/drawing/2014/main" id="{4F9F673F-5540-4102-B910-1573C906865D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5" name="フリーフォーム: 図形 404">
                  <a:extLst>
                    <a:ext uri="{FF2B5EF4-FFF2-40B4-BE49-F238E27FC236}">
                      <a16:creationId xmlns:a16="http://schemas.microsoft.com/office/drawing/2014/main" id="{D398D789-D7C2-48A3-9040-780679536152}"/>
                    </a:ext>
                  </a:extLst>
                </p:cNvPr>
                <p:cNvSpPr/>
                <p:nvPr/>
              </p:nvSpPr>
              <p:spPr>
                <a:xfrm>
                  <a:off x="234271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6" name="片側の 2 つの角を丸めた四角形 144">
                  <a:extLst>
                    <a:ext uri="{FF2B5EF4-FFF2-40B4-BE49-F238E27FC236}">
                      <a16:creationId xmlns:a16="http://schemas.microsoft.com/office/drawing/2014/main" id="{C070812E-B62D-4120-930E-E8C068A11815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rgbClr val="FF99CC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7" name="フリーフォーム: 図形 406">
                  <a:extLst>
                    <a:ext uri="{FF2B5EF4-FFF2-40B4-BE49-F238E27FC236}">
                      <a16:creationId xmlns:a16="http://schemas.microsoft.com/office/drawing/2014/main" id="{63FDCC01-9EDB-4F49-BDB7-7679171F00D7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08" name="グループ化 407">
                  <a:extLst>
                    <a:ext uri="{FF2B5EF4-FFF2-40B4-BE49-F238E27FC236}">
                      <a16:creationId xmlns:a16="http://schemas.microsoft.com/office/drawing/2014/main" id="{DA5096B6-BFC1-4924-9A71-09085824544C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415" name="グループ化 414">
                    <a:extLst>
                      <a:ext uri="{FF2B5EF4-FFF2-40B4-BE49-F238E27FC236}">
                        <a16:creationId xmlns:a16="http://schemas.microsoft.com/office/drawing/2014/main" id="{5091EDC4-0C8A-4B14-BFD4-5DFF28FDFA03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20" name="円/楕円 159">
                      <a:extLst>
                        <a:ext uri="{FF2B5EF4-FFF2-40B4-BE49-F238E27FC236}">
                          <a16:creationId xmlns:a16="http://schemas.microsoft.com/office/drawing/2014/main" id="{CF304BE0-3EC3-4638-A90E-8C97AB415F6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1" name="円/楕円 160">
                      <a:extLst>
                        <a:ext uri="{FF2B5EF4-FFF2-40B4-BE49-F238E27FC236}">
                          <a16:creationId xmlns:a16="http://schemas.microsoft.com/office/drawing/2014/main" id="{F7FCE91D-2F39-41F7-82BE-B9644735B71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416" name="グループ化 415">
                    <a:extLst>
                      <a:ext uri="{FF2B5EF4-FFF2-40B4-BE49-F238E27FC236}">
                        <a16:creationId xmlns:a16="http://schemas.microsoft.com/office/drawing/2014/main" id="{73905B32-6189-4307-9E43-1F4666E7C5CC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8" name="円/楕円 157">
                      <a:extLst>
                        <a:ext uri="{FF2B5EF4-FFF2-40B4-BE49-F238E27FC236}">
                          <a16:creationId xmlns:a16="http://schemas.microsoft.com/office/drawing/2014/main" id="{BA852C3D-EFCB-4A3D-911C-8A05BED7743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19" name="円/楕円 158">
                      <a:extLst>
                        <a:ext uri="{FF2B5EF4-FFF2-40B4-BE49-F238E27FC236}">
                          <a16:creationId xmlns:a16="http://schemas.microsoft.com/office/drawing/2014/main" id="{10BCB9A3-8CCE-424E-9147-81F8A4E37F8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17" name="円/楕円 156">
                    <a:extLst>
                      <a:ext uri="{FF2B5EF4-FFF2-40B4-BE49-F238E27FC236}">
                        <a16:creationId xmlns:a16="http://schemas.microsoft.com/office/drawing/2014/main" id="{05B96B8C-7F46-47EF-8159-8247FCF2EDA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409" name="月 408">
                  <a:extLst>
                    <a:ext uri="{FF2B5EF4-FFF2-40B4-BE49-F238E27FC236}">
                      <a16:creationId xmlns:a16="http://schemas.microsoft.com/office/drawing/2014/main" id="{C13E238F-5344-488B-89A2-21065D4199F7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0" name="月 409">
                  <a:extLst>
                    <a:ext uri="{FF2B5EF4-FFF2-40B4-BE49-F238E27FC236}">
                      <a16:creationId xmlns:a16="http://schemas.microsoft.com/office/drawing/2014/main" id="{2FEB4D90-670B-4B5E-843B-35690AC5A9F7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1" name="正方形/長方形 67">
                  <a:extLst>
                    <a:ext uri="{FF2B5EF4-FFF2-40B4-BE49-F238E27FC236}">
                      <a16:creationId xmlns:a16="http://schemas.microsoft.com/office/drawing/2014/main" id="{FB68A7C8-BF21-4DAA-9C39-92562B1BD811}"/>
                    </a:ext>
                  </a:extLst>
                </p:cNvPr>
                <p:cNvSpPr/>
                <p:nvPr/>
              </p:nvSpPr>
              <p:spPr>
                <a:xfrm>
                  <a:off x="2867091" y="1652387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2" name="フリーフォーム: 図形 411">
                  <a:extLst>
                    <a:ext uri="{FF2B5EF4-FFF2-40B4-BE49-F238E27FC236}">
                      <a16:creationId xmlns:a16="http://schemas.microsoft.com/office/drawing/2014/main" id="{BA09758A-9ABA-42FA-9F59-B0E7F49E478B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13" name="月 412">
                  <a:extLst>
                    <a:ext uri="{FF2B5EF4-FFF2-40B4-BE49-F238E27FC236}">
                      <a16:creationId xmlns:a16="http://schemas.microsoft.com/office/drawing/2014/main" id="{8C3EBE80-CA4D-4BD2-9CFD-BAB7AADB2EAD}"/>
                    </a:ext>
                  </a:extLst>
                </p:cNvPr>
                <p:cNvSpPr/>
                <p:nvPr/>
              </p:nvSpPr>
              <p:spPr>
                <a:xfrm rot="54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14" name="月 413">
                  <a:extLst>
                    <a:ext uri="{FF2B5EF4-FFF2-40B4-BE49-F238E27FC236}">
                      <a16:creationId xmlns:a16="http://schemas.microsoft.com/office/drawing/2014/main" id="{315D090F-437B-49FB-8BDA-4F0B1417AA02}"/>
                    </a:ext>
                  </a:extLst>
                </p:cNvPr>
                <p:cNvSpPr/>
                <p:nvPr/>
              </p:nvSpPr>
              <p:spPr>
                <a:xfrm rot="54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98" name="グループ化 397">
                <a:extLst>
                  <a:ext uri="{FF2B5EF4-FFF2-40B4-BE49-F238E27FC236}">
                    <a16:creationId xmlns:a16="http://schemas.microsoft.com/office/drawing/2014/main" id="{66D1A992-6A11-42AD-8067-BBD093A130AC}"/>
                  </a:ext>
                </a:extLst>
              </p:cNvPr>
              <p:cNvGrpSpPr/>
              <p:nvPr/>
            </p:nvGrpSpPr>
            <p:grpSpPr>
              <a:xfrm>
                <a:off x="4850805" y="2278100"/>
                <a:ext cx="201786" cy="48611"/>
                <a:chOff x="554406" y="1818498"/>
                <a:chExt cx="201786" cy="48611"/>
              </a:xfrm>
            </p:grpSpPr>
            <p:sp>
              <p:nvSpPr>
                <p:cNvPr id="401" name="フリーフォーム: 図形 400">
                  <a:extLst>
                    <a:ext uri="{FF2B5EF4-FFF2-40B4-BE49-F238E27FC236}">
                      <a16:creationId xmlns:a16="http://schemas.microsoft.com/office/drawing/2014/main" id="{05123875-7418-4B6D-BDEB-A6CF0A269694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02" name="フリーフォーム: 図形 401">
                  <a:extLst>
                    <a:ext uri="{FF2B5EF4-FFF2-40B4-BE49-F238E27FC236}">
                      <a16:creationId xmlns:a16="http://schemas.microsoft.com/office/drawing/2014/main" id="{6412A9EF-DA06-43D7-B3DF-A6590BE3F194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9" name="フリーフォーム: 図形 398">
                <a:extLst>
                  <a:ext uri="{FF2B5EF4-FFF2-40B4-BE49-F238E27FC236}">
                    <a16:creationId xmlns:a16="http://schemas.microsoft.com/office/drawing/2014/main" id="{323C1E9A-15D1-4A7F-9FCF-F55C6F1DBBDC}"/>
                  </a:ext>
                </a:extLst>
              </p:cNvPr>
              <p:cNvSpPr/>
              <p:nvPr/>
            </p:nvSpPr>
            <p:spPr>
              <a:xfrm rot="12052275">
                <a:off x="4616023" y="18942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50015C66-1E69-4904-995C-E1174EB16446}"/>
                  </a:ext>
                </a:extLst>
              </p:cNvPr>
              <p:cNvSpPr/>
              <p:nvPr/>
            </p:nvSpPr>
            <p:spPr>
              <a:xfrm rot="9547725" flipH="1">
                <a:off x="5081206" y="1894247"/>
                <a:ext cx="209663" cy="157174"/>
              </a:xfrm>
              <a:custGeom>
                <a:avLst/>
                <a:gdLst>
                  <a:gd name="connsiteX0" fmla="*/ 9005 w 209663"/>
                  <a:gd name="connsiteY0" fmla="*/ 154191 h 157174"/>
                  <a:gd name="connsiteX1" fmla="*/ 230 w 209663"/>
                  <a:gd name="connsiteY1" fmla="*/ 155889 h 157174"/>
                  <a:gd name="connsiteX2" fmla="*/ 91543 w 209663"/>
                  <a:gd name="connsiteY2" fmla="*/ 80923 h 157174"/>
                  <a:gd name="connsiteX3" fmla="*/ 107724 w 209663"/>
                  <a:gd name="connsiteY3" fmla="*/ 76669 h 157174"/>
                  <a:gd name="connsiteX4" fmla="*/ 129007 w 209663"/>
                  <a:gd name="connsiteY4" fmla="*/ 8596 h 157174"/>
                  <a:gd name="connsiteX5" fmla="*/ 147839 w 209663"/>
                  <a:gd name="connsiteY5" fmla="*/ 68831 h 157174"/>
                  <a:gd name="connsiteX6" fmla="*/ 150130 w 209663"/>
                  <a:gd name="connsiteY6" fmla="*/ 68678 h 157174"/>
                  <a:gd name="connsiteX7" fmla="*/ 171602 w 209663"/>
                  <a:gd name="connsiteY7" fmla="*/ 0 h 157174"/>
                  <a:gd name="connsiteX8" fmla="*/ 193434 w 209663"/>
                  <a:gd name="connsiteY8" fmla="*/ 69829 h 157174"/>
                  <a:gd name="connsiteX9" fmla="*/ 198240 w 209663"/>
                  <a:gd name="connsiteY9" fmla="*/ 70388 h 157174"/>
                  <a:gd name="connsiteX10" fmla="*/ 209585 w 209663"/>
                  <a:gd name="connsiteY10" fmla="*/ 76064 h 157174"/>
                  <a:gd name="connsiteX11" fmla="*/ 98911 w 209663"/>
                  <a:gd name="connsiteY11" fmla="*/ 100249 h 157174"/>
                  <a:gd name="connsiteX12" fmla="*/ 9005 w 209663"/>
                  <a:gd name="connsiteY12" fmla="*/ 154191 h 1571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09663" h="157174">
                    <a:moveTo>
                      <a:pt x="9005" y="154191"/>
                    </a:moveTo>
                    <a:cubicBezTo>
                      <a:pt x="4105" y="157253"/>
                      <a:pt x="1111" y="158198"/>
                      <a:pt x="230" y="155889"/>
                    </a:cubicBezTo>
                    <a:cubicBezTo>
                      <a:pt x="-3291" y="146653"/>
                      <a:pt x="33731" y="102966"/>
                      <a:pt x="91543" y="80923"/>
                    </a:cubicBezTo>
                    <a:lnTo>
                      <a:pt x="107724" y="76669"/>
                    </a:lnTo>
                    <a:lnTo>
                      <a:pt x="129007" y="8596"/>
                    </a:lnTo>
                    <a:lnTo>
                      <a:pt x="147839" y="68831"/>
                    </a:lnTo>
                    <a:lnTo>
                      <a:pt x="150130" y="68678"/>
                    </a:lnTo>
                    <a:lnTo>
                      <a:pt x="171602" y="0"/>
                    </a:lnTo>
                    <a:lnTo>
                      <a:pt x="193434" y="69829"/>
                    </a:lnTo>
                    <a:lnTo>
                      <a:pt x="198240" y="70388"/>
                    </a:lnTo>
                    <a:cubicBezTo>
                      <a:pt x="204904" y="72025"/>
                      <a:pt x="208974" y="74087"/>
                      <a:pt x="209585" y="76064"/>
                    </a:cubicBezTo>
                    <a:cubicBezTo>
                      <a:pt x="212029" y="83972"/>
                      <a:pt x="156723" y="78207"/>
                      <a:pt x="98911" y="100249"/>
                    </a:cubicBezTo>
                    <a:cubicBezTo>
                      <a:pt x="55553" y="116782"/>
                      <a:pt x="23705" y="145008"/>
                      <a:pt x="9005" y="154191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88" name="フリーフォーム: 図形 387">
              <a:extLst>
                <a:ext uri="{FF2B5EF4-FFF2-40B4-BE49-F238E27FC236}">
                  <a16:creationId xmlns:a16="http://schemas.microsoft.com/office/drawing/2014/main" id="{2A597BDB-7D73-4703-85F8-7F4AE9CFC9B9}"/>
                </a:ext>
              </a:extLst>
            </p:cNvPr>
            <p:cNvSpPr/>
            <p:nvPr/>
          </p:nvSpPr>
          <p:spPr>
            <a:xfrm rot="20700000">
              <a:off x="5537047" y="4050214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89" name="グループ化 388">
              <a:extLst>
                <a:ext uri="{FF2B5EF4-FFF2-40B4-BE49-F238E27FC236}">
                  <a16:creationId xmlns:a16="http://schemas.microsoft.com/office/drawing/2014/main" id="{D262A92B-11BB-4B0F-86DC-9F5E0AB99FA7}"/>
                </a:ext>
              </a:extLst>
            </p:cNvPr>
            <p:cNvGrpSpPr/>
            <p:nvPr/>
          </p:nvGrpSpPr>
          <p:grpSpPr>
            <a:xfrm>
              <a:off x="4442965" y="4669341"/>
              <a:ext cx="1017556" cy="407668"/>
              <a:chOff x="4404568" y="4653958"/>
              <a:chExt cx="1094350" cy="438434"/>
            </a:xfrm>
          </p:grpSpPr>
          <p:sp>
            <p:nvSpPr>
              <p:cNvPr id="390" name="フリーフォーム: 図形 389">
                <a:extLst>
                  <a:ext uri="{FF2B5EF4-FFF2-40B4-BE49-F238E27FC236}">
                    <a16:creationId xmlns:a16="http://schemas.microsoft.com/office/drawing/2014/main" id="{B0838069-6B9F-4E7B-9EA5-6970CA951E21}"/>
                  </a:ext>
                </a:extLst>
              </p:cNvPr>
              <p:cNvSpPr/>
              <p:nvPr/>
            </p:nvSpPr>
            <p:spPr>
              <a:xfrm>
                <a:off x="4404568" y="4653958"/>
                <a:ext cx="1094350" cy="43843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FFC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91" name="グループ化 390">
                <a:extLst>
                  <a:ext uri="{FF2B5EF4-FFF2-40B4-BE49-F238E27FC236}">
                    <a16:creationId xmlns:a16="http://schemas.microsoft.com/office/drawing/2014/main" id="{BF71C6A3-2E89-4209-97C9-078183F91B6A}"/>
                  </a:ext>
                </a:extLst>
              </p:cNvPr>
              <p:cNvGrpSpPr/>
              <p:nvPr/>
            </p:nvGrpSpPr>
            <p:grpSpPr>
              <a:xfrm>
                <a:off x="4492335" y="4739842"/>
                <a:ext cx="355096" cy="216852"/>
                <a:chOff x="2948139" y="4391574"/>
                <a:chExt cx="681057" cy="415914"/>
              </a:xfrm>
            </p:grpSpPr>
            <p:sp>
              <p:nvSpPr>
                <p:cNvPr id="395" name="フリーフォーム: 図形 394">
                  <a:extLst>
                    <a:ext uri="{FF2B5EF4-FFF2-40B4-BE49-F238E27FC236}">
                      <a16:creationId xmlns:a16="http://schemas.microsoft.com/office/drawing/2014/main" id="{108E05A5-FB8E-4746-9903-07A77A1885CA}"/>
                    </a:ext>
                  </a:extLst>
                </p:cNvPr>
                <p:cNvSpPr/>
                <p:nvPr/>
              </p:nvSpPr>
              <p:spPr>
                <a:xfrm>
                  <a:off x="2948139" y="4391574"/>
                  <a:ext cx="681057" cy="415914"/>
                </a:xfrm>
                <a:custGeom>
                  <a:avLst/>
                  <a:gdLst>
                    <a:gd name="connsiteX0" fmla="*/ 339520 w 681057"/>
                    <a:gd name="connsiteY0" fmla="*/ 0 h 415914"/>
                    <a:gd name="connsiteX1" fmla="*/ 669958 w 681057"/>
                    <a:gd name="connsiteY1" fmla="*/ 269315 h 415914"/>
                    <a:gd name="connsiteX2" fmla="*/ 672270 w 681057"/>
                    <a:gd name="connsiteY2" fmla="*/ 292253 h 415914"/>
                    <a:gd name="connsiteX3" fmla="*/ 674226 w 681057"/>
                    <a:gd name="connsiteY3" fmla="*/ 295154 h 415914"/>
                    <a:gd name="connsiteX4" fmla="*/ 681057 w 681057"/>
                    <a:gd name="connsiteY4" fmla="*/ 328989 h 415914"/>
                    <a:gd name="connsiteX5" fmla="*/ 594132 w 681057"/>
                    <a:gd name="connsiteY5" fmla="*/ 415914 h 415914"/>
                    <a:gd name="connsiteX6" fmla="*/ 514038 w 681057"/>
                    <a:gd name="connsiteY6" fmla="*/ 362824 h 415914"/>
                    <a:gd name="connsiteX7" fmla="*/ 508883 w 681057"/>
                    <a:gd name="connsiteY7" fmla="*/ 337290 h 415914"/>
                    <a:gd name="connsiteX8" fmla="*/ 508165 w 681057"/>
                    <a:gd name="connsiteY8" fmla="*/ 337290 h 415914"/>
                    <a:gd name="connsiteX9" fmla="*/ 339520 w 681057"/>
                    <a:gd name="connsiteY9" fmla="*/ 168645 h 415914"/>
                    <a:gd name="connsiteX10" fmla="*/ 184128 w 681057"/>
                    <a:gd name="connsiteY10" fmla="*/ 271646 h 415914"/>
                    <a:gd name="connsiteX11" fmla="*/ 173200 w 681057"/>
                    <a:gd name="connsiteY11" fmla="*/ 325772 h 415914"/>
                    <a:gd name="connsiteX12" fmla="*/ 173850 w 681057"/>
                    <a:gd name="connsiteY12" fmla="*/ 328989 h 415914"/>
                    <a:gd name="connsiteX13" fmla="*/ 86925 w 681057"/>
                    <a:gd name="connsiteY13" fmla="*/ 415914 h 415914"/>
                    <a:gd name="connsiteX14" fmla="*/ 0 w 681057"/>
                    <a:gd name="connsiteY14" fmla="*/ 328989 h 415914"/>
                    <a:gd name="connsiteX15" fmla="*/ 6125 w 681057"/>
                    <a:gd name="connsiteY15" fmla="*/ 298650 h 415914"/>
                    <a:gd name="connsiteX16" fmla="*/ 9082 w 681057"/>
                    <a:gd name="connsiteY16" fmla="*/ 269315 h 415914"/>
                    <a:gd name="connsiteX17" fmla="*/ 339520 w 681057"/>
                    <a:gd name="connsiteY17" fmla="*/ 0 h 415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81057" h="415914">
                      <a:moveTo>
                        <a:pt x="339520" y="0"/>
                      </a:moveTo>
                      <a:cubicBezTo>
                        <a:pt x="502515" y="0"/>
                        <a:pt x="638507" y="115617"/>
                        <a:pt x="669958" y="269315"/>
                      </a:cubicBezTo>
                      <a:lnTo>
                        <a:pt x="672270" y="292253"/>
                      </a:lnTo>
                      <a:lnTo>
                        <a:pt x="674226" y="295154"/>
                      </a:lnTo>
                      <a:cubicBezTo>
                        <a:pt x="678625" y="305554"/>
                        <a:pt x="681057" y="316987"/>
                        <a:pt x="681057" y="328989"/>
                      </a:cubicBezTo>
                      <a:cubicBezTo>
                        <a:pt x="681057" y="376996"/>
                        <a:pt x="642139" y="415914"/>
                        <a:pt x="594132" y="415914"/>
                      </a:cubicBezTo>
                      <a:cubicBezTo>
                        <a:pt x="558127" y="415914"/>
                        <a:pt x="527234" y="394023"/>
                        <a:pt x="514038" y="362824"/>
                      </a:cubicBezTo>
                      <a:lnTo>
                        <a:pt x="508883" y="337290"/>
                      </a:lnTo>
                      <a:lnTo>
                        <a:pt x="508165" y="337290"/>
                      </a:lnTo>
                      <a:cubicBezTo>
                        <a:pt x="508165" y="244150"/>
                        <a:pt x="432660" y="168645"/>
                        <a:pt x="339520" y="168645"/>
                      </a:cubicBezTo>
                      <a:cubicBezTo>
                        <a:pt x="269665" y="168645"/>
                        <a:pt x="209730" y="211116"/>
                        <a:pt x="184128" y="271646"/>
                      </a:cubicBezTo>
                      <a:lnTo>
                        <a:pt x="173200" y="325772"/>
                      </a:lnTo>
                      <a:lnTo>
                        <a:pt x="173850" y="328989"/>
                      </a:lnTo>
                      <a:cubicBezTo>
                        <a:pt x="173850" y="376996"/>
                        <a:pt x="134932" y="415914"/>
                        <a:pt x="86925" y="415914"/>
                      </a:cubicBezTo>
                      <a:cubicBezTo>
                        <a:pt x="38918" y="415914"/>
                        <a:pt x="0" y="376996"/>
                        <a:pt x="0" y="328989"/>
                      </a:cubicBezTo>
                      <a:lnTo>
                        <a:pt x="6125" y="298650"/>
                      </a:lnTo>
                      <a:lnTo>
                        <a:pt x="9082" y="269315"/>
                      </a:lnTo>
                      <a:cubicBezTo>
                        <a:pt x="40533" y="115617"/>
                        <a:pt x="176525" y="0"/>
                        <a:pt x="33952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6" name="楕円 395">
                  <a:extLst>
                    <a:ext uri="{FF2B5EF4-FFF2-40B4-BE49-F238E27FC236}">
                      <a16:creationId xmlns:a16="http://schemas.microsoft.com/office/drawing/2014/main" id="{FBA5C553-F030-459F-9122-9CB116BB9263}"/>
                    </a:ext>
                  </a:extLst>
                </p:cNvPr>
                <p:cNvSpPr/>
                <p:nvPr/>
              </p:nvSpPr>
              <p:spPr>
                <a:xfrm>
                  <a:off x="3218888" y="4413487"/>
                  <a:ext cx="124632" cy="12463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392" name="グループ化 391">
                <a:extLst>
                  <a:ext uri="{FF2B5EF4-FFF2-40B4-BE49-F238E27FC236}">
                    <a16:creationId xmlns:a16="http://schemas.microsoft.com/office/drawing/2014/main" id="{0FAFA7AB-A7CB-4945-A001-DEB25D34D307}"/>
                  </a:ext>
                </a:extLst>
              </p:cNvPr>
              <p:cNvGrpSpPr/>
              <p:nvPr/>
            </p:nvGrpSpPr>
            <p:grpSpPr>
              <a:xfrm>
                <a:off x="5049547" y="4739842"/>
                <a:ext cx="355096" cy="216852"/>
                <a:chOff x="2948139" y="4391574"/>
                <a:chExt cx="681057" cy="415914"/>
              </a:xfrm>
            </p:grpSpPr>
            <p:sp>
              <p:nvSpPr>
                <p:cNvPr id="393" name="フリーフォーム: 図形 392">
                  <a:extLst>
                    <a:ext uri="{FF2B5EF4-FFF2-40B4-BE49-F238E27FC236}">
                      <a16:creationId xmlns:a16="http://schemas.microsoft.com/office/drawing/2014/main" id="{2F38A72D-8C05-48BE-818A-BA2BF0DAFD42}"/>
                    </a:ext>
                  </a:extLst>
                </p:cNvPr>
                <p:cNvSpPr/>
                <p:nvPr/>
              </p:nvSpPr>
              <p:spPr>
                <a:xfrm>
                  <a:off x="2948139" y="4391574"/>
                  <a:ext cx="681057" cy="415914"/>
                </a:xfrm>
                <a:custGeom>
                  <a:avLst/>
                  <a:gdLst>
                    <a:gd name="connsiteX0" fmla="*/ 339520 w 681057"/>
                    <a:gd name="connsiteY0" fmla="*/ 0 h 415914"/>
                    <a:gd name="connsiteX1" fmla="*/ 669958 w 681057"/>
                    <a:gd name="connsiteY1" fmla="*/ 269315 h 415914"/>
                    <a:gd name="connsiteX2" fmla="*/ 672270 w 681057"/>
                    <a:gd name="connsiteY2" fmla="*/ 292253 h 415914"/>
                    <a:gd name="connsiteX3" fmla="*/ 674226 w 681057"/>
                    <a:gd name="connsiteY3" fmla="*/ 295154 h 415914"/>
                    <a:gd name="connsiteX4" fmla="*/ 681057 w 681057"/>
                    <a:gd name="connsiteY4" fmla="*/ 328989 h 415914"/>
                    <a:gd name="connsiteX5" fmla="*/ 594132 w 681057"/>
                    <a:gd name="connsiteY5" fmla="*/ 415914 h 415914"/>
                    <a:gd name="connsiteX6" fmla="*/ 514038 w 681057"/>
                    <a:gd name="connsiteY6" fmla="*/ 362824 h 415914"/>
                    <a:gd name="connsiteX7" fmla="*/ 508883 w 681057"/>
                    <a:gd name="connsiteY7" fmla="*/ 337290 h 415914"/>
                    <a:gd name="connsiteX8" fmla="*/ 508165 w 681057"/>
                    <a:gd name="connsiteY8" fmla="*/ 337290 h 415914"/>
                    <a:gd name="connsiteX9" fmla="*/ 339520 w 681057"/>
                    <a:gd name="connsiteY9" fmla="*/ 168645 h 415914"/>
                    <a:gd name="connsiteX10" fmla="*/ 184128 w 681057"/>
                    <a:gd name="connsiteY10" fmla="*/ 271646 h 415914"/>
                    <a:gd name="connsiteX11" fmla="*/ 173200 w 681057"/>
                    <a:gd name="connsiteY11" fmla="*/ 325772 h 415914"/>
                    <a:gd name="connsiteX12" fmla="*/ 173850 w 681057"/>
                    <a:gd name="connsiteY12" fmla="*/ 328989 h 415914"/>
                    <a:gd name="connsiteX13" fmla="*/ 86925 w 681057"/>
                    <a:gd name="connsiteY13" fmla="*/ 415914 h 415914"/>
                    <a:gd name="connsiteX14" fmla="*/ 0 w 681057"/>
                    <a:gd name="connsiteY14" fmla="*/ 328989 h 415914"/>
                    <a:gd name="connsiteX15" fmla="*/ 6125 w 681057"/>
                    <a:gd name="connsiteY15" fmla="*/ 298650 h 415914"/>
                    <a:gd name="connsiteX16" fmla="*/ 9082 w 681057"/>
                    <a:gd name="connsiteY16" fmla="*/ 269315 h 415914"/>
                    <a:gd name="connsiteX17" fmla="*/ 339520 w 681057"/>
                    <a:gd name="connsiteY17" fmla="*/ 0 h 4159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81057" h="415914">
                      <a:moveTo>
                        <a:pt x="339520" y="0"/>
                      </a:moveTo>
                      <a:cubicBezTo>
                        <a:pt x="502515" y="0"/>
                        <a:pt x="638507" y="115617"/>
                        <a:pt x="669958" y="269315"/>
                      </a:cubicBezTo>
                      <a:lnTo>
                        <a:pt x="672270" y="292253"/>
                      </a:lnTo>
                      <a:lnTo>
                        <a:pt x="674226" y="295154"/>
                      </a:lnTo>
                      <a:cubicBezTo>
                        <a:pt x="678625" y="305554"/>
                        <a:pt x="681057" y="316987"/>
                        <a:pt x="681057" y="328989"/>
                      </a:cubicBezTo>
                      <a:cubicBezTo>
                        <a:pt x="681057" y="376996"/>
                        <a:pt x="642139" y="415914"/>
                        <a:pt x="594132" y="415914"/>
                      </a:cubicBezTo>
                      <a:cubicBezTo>
                        <a:pt x="558127" y="415914"/>
                        <a:pt x="527234" y="394023"/>
                        <a:pt x="514038" y="362824"/>
                      </a:cubicBezTo>
                      <a:lnTo>
                        <a:pt x="508883" y="337290"/>
                      </a:lnTo>
                      <a:lnTo>
                        <a:pt x="508165" y="337290"/>
                      </a:lnTo>
                      <a:cubicBezTo>
                        <a:pt x="508165" y="244150"/>
                        <a:pt x="432660" y="168645"/>
                        <a:pt x="339520" y="168645"/>
                      </a:cubicBezTo>
                      <a:cubicBezTo>
                        <a:pt x="269665" y="168645"/>
                        <a:pt x="209730" y="211116"/>
                        <a:pt x="184128" y="271646"/>
                      </a:cubicBezTo>
                      <a:lnTo>
                        <a:pt x="173200" y="325772"/>
                      </a:lnTo>
                      <a:lnTo>
                        <a:pt x="173850" y="328989"/>
                      </a:lnTo>
                      <a:cubicBezTo>
                        <a:pt x="173850" y="376996"/>
                        <a:pt x="134932" y="415914"/>
                        <a:pt x="86925" y="415914"/>
                      </a:cubicBezTo>
                      <a:cubicBezTo>
                        <a:pt x="38918" y="415914"/>
                        <a:pt x="0" y="376996"/>
                        <a:pt x="0" y="328989"/>
                      </a:cubicBezTo>
                      <a:lnTo>
                        <a:pt x="6125" y="298650"/>
                      </a:lnTo>
                      <a:lnTo>
                        <a:pt x="9082" y="269315"/>
                      </a:lnTo>
                      <a:cubicBezTo>
                        <a:pt x="40533" y="115617"/>
                        <a:pt x="176525" y="0"/>
                        <a:pt x="339520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394" name="楕円 393">
                  <a:extLst>
                    <a:ext uri="{FF2B5EF4-FFF2-40B4-BE49-F238E27FC236}">
                      <a16:creationId xmlns:a16="http://schemas.microsoft.com/office/drawing/2014/main" id="{CFD09B71-C44F-4884-843C-03806249FFE6}"/>
                    </a:ext>
                  </a:extLst>
                </p:cNvPr>
                <p:cNvSpPr/>
                <p:nvPr/>
              </p:nvSpPr>
              <p:spPr>
                <a:xfrm>
                  <a:off x="3218888" y="4413487"/>
                  <a:ext cx="124632" cy="124632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D1E8E98F-37B8-4FDB-8262-25846C888844}"/>
              </a:ext>
            </a:extLst>
          </p:cNvPr>
          <p:cNvGrpSpPr/>
          <p:nvPr/>
        </p:nvGrpSpPr>
        <p:grpSpPr>
          <a:xfrm>
            <a:off x="7326151" y="4050214"/>
            <a:ext cx="1863743" cy="2406367"/>
            <a:chOff x="7326151" y="4050214"/>
            <a:chExt cx="1863743" cy="2406367"/>
          </a:xfrm>
        </p:grpSpPr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222A16ED-AED3-4185-AB21-B508B76D94F6}"/>
                </a:ext>
              </a:extLst>
            </p:cNvPr>
            <p:cNvGrpSpPr/>
            <p:nvPr/>
          </p:nvGrpSpPr>
          <p:grpSpPr>
            <a:xfrm>
              <a:off x="7326151" y="4075701"/>
              <a:ext cx="1163333" cy="2380880"/>
              <a:chOff x="7326151" y="1167401"/>
              <a:chExt cx="1163333" cy="2380880"/>
            </a:xfrm>
          </p:grpSpPr>
          <p:grpSp>
            <p:nvGrpSpPr>
              <p:cNvPr id="433" name="グループ化 432">
                <a:extLst>
                  <a:ext uri="{FF2B5EF4-FFF2-40B4-BE49-F238E27FC236}">
                    <a16:creationId xmlns:a16="http://schemas.microsoft.com/office/drawing/2014/main" id="{0471C13B-ABFA-49B7-93A4-C00A7EA7DE28}"/>
                  </a:ext>
                </a:extLst>
              </p:cNvPr>
              <p:cNvGrpSpPr/>
              <p:nvPr/>
            </p:nvGrpSpPr>
            <p:grpSpPr>
              <a:xfrm>
                <a:off x="7326151" y="1167401"/>
                <a:ext cx="1163333" cy="2380880"/>
                <a:chOff x="3891254" y="616565"/>
                <a:chExt cx="1163333" cy="2380880"/>
              </a:xfrm>
            </p:grpSpPr>
            <p:sp>
              <p:nvSpPr>
                <p:cNvPr id="439" name="フリーフォーム: 図形 438">
                  <a:extLst>
                    <a:ext uri="{FF2B5EF4-FFF2-40B4-BE49-F238E27FC236}">
                      <a16:creationId xmlns:a16="http://schemas.microsoft.com/office/drawing/2014/main" id="{0641FC17-BA54-439A-96F3-DE95F14F5845}"/>
                    </a:ext>
                  </a:extLst>
                </p:cNvPr>
                <p:cNvSpPr/>
                <p:nvPr/>
              </p:nvSpPr>
              <p:spPr>
                <a:xfrm flipH="1">
                  <a:off x="4915527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0" name="円/楕円 351">
                  <a:extLst>
                    <a:ext uri="{FF2B5EF4-FFF2-40B4-BE49-F238E27FC236}">
                      <a16:creationId xmlns:a16="http://schemas.microsoft.com/office/drawing/2014/main" id="{AE8D6CF5-DA00-49EC-BCC6-7EF36CA4AC3F}"/>
                    </a:ext>
                  </a:extLst>
                </p:cNvPr>
                <p:cNvSpPr/>
                <p:nvPr/>
              </p:nvSpPr>
              <p:spPr>
                <a:xfrm>
                  <a:off x="4033004" y="1055000"/>
                  <a:ext cx="903328" cy="1239066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41" name="フリーフォーム: 図形 440">
                  <a:extLst>
                    <a:ext uri="{FF2B5EF4-FFF2-40B4-BE49-F238E27FC236}">
                      <a16:creationId xmlns:a16="http://schemas.microsoft.com/office/drawing/2014/main" id="{32FA51FF-46F8-4ADF-B79E-F3A6120859B6}"/>
                    </a:ext>
                  </a:extLst>
                </p:cNvPr>
                <p:cNvSpPr/>
                <p:nvPr/>
              </p:nvSpPr>
              <p:spPr>
                <a:xfrm>
                  <a:off x="3912724" y="2080536"/>
                  <a:ext cx="139060" cy="916908"/>
                </a:xfrm>
                <a:custGeom>
                  <a:avLst/>
                  <a:gdLst>
                    <a:gd name="connsiteX0" fmla="*/ 139060 w 139060"/>
                    <a:gd name="connsiteY0" fmla="*/ 0 h 916908"/>
                    <a:gd name="connsiteX1" fmla="*/ 139060 w 139060"/>
                    <a:gd name="connsiteY1" fmla="*/ 916908 h 916908"/>
                    <a:gd name="connsiteX2" fmla="*/ 0 w 139060"/>
                    <a:gd name="connsiteY2" fmla="*/ 916908 h 916908"/>
                    <a:gd name="connsiteX3" fmla="*/ 0 w 139060"/>
                    <a:gd name="connsiteY3" fmla="*/ 297535 h 916908"/>
                    <a:gd name="connsiteX4" fmla="*/ 115031 w 139060"/>
                    <a:gd name="connsiteY4" fmla="*/ 19826 h 916908"/>
                    <a:gd name="connsiteX5" fmla="*/ 139060 w 139060"/>
                    <a:gd name="connsiteY5" fmla="*/ 0 h 9169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060" h="916908">
                      <a:moveTo>
                        <a:pt x="139060" y="0"/>
                      </a:moveTo>
                      <a:lnTo>
                        <a:pt x="139060" y="916908"/>
                      </a:lnTo>
                      <a:lnTo>
                        <a:pt x="0" y="916908"/>
                      </a:lnTo>
                      <a:lnTo>
                        <a:pt x="0" y="297535"/>
                      </a:lnTo>
                      <a:cubicBezTo>
                        <a:pt x="0" y="189083"/>
                        <a:pt x="43959" y="90898"/>
                        <a:pt x="115031" y="19826"/>
                      </a:cubicBezTo>
                      <a:lnTo>
                        <a:pt x="139060" y="0"/>
                      </a:lnTo>
                      <a:close/>
                    </a:path>
                  </a:pathLst>
                </a:cu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2" name="片側の 2 つの角を丸めた四角形 144">
                  <a:extLst>
                    <a:ext uri="{FF2B5EF4-FFF2-40B4-BE49-F238E27FC236}">
                      <a16:creationId xmlns:a16="http://schemas.microsoft.com/office/drawing/2014/main" id="{04C1E889-0DF9-456F-8C43-0D1173E83AD4}"/>
                    </a:ext>
                  </a:extLst>
                </p:cNvPr>
                <p:cNvSpPr/>
                <p:nvPr/>
              </p:nvSpPr>
              <p:spPr>
                <a:xfrm>
                  <a:off x="3996667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pattFill prst="trellis">
                  <a:fgClr>
                    <a:srgbClr val="0070C0"/>
                  </a:fgClr>
                  <a:bgClr>
                    <a:schemeClr val="accent1">
                      <a:lumMod val="40000"/>
                      <a:lumOff val="60000"/>
                    </a:scheme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43" name="フリーフォーム: 図形 442">
                  <a:extLst>
                    <a:ext uri="{FF2B5EF4-FFF2-40B4-BE49-F238E27FC236}">
                      <a16:creationId xmlns:a16="http://schemas.microsoft.com/office/drawing/2014/main" id="{A9B90C1E-8F36-4BFB-A331-0A8B15E9A2C7}"/>
                    </a:ext>
                  </a:extLst>
                </p:cNvPr>
                <p:cNvSpPr/>
                <p:nvPr/>
              </p:nvSpPr>
              <p:spPr>
                <a:xfrm>
                  <a:off x="4245192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61F68A9E-E21E-4FAE-9C14-83D40EFB2873}"/>
                    </a:ext>
                  </a:extLst>
                </p:cNvPr>
                <p:cNvGrpSpPr/>
                <p:nvPr/>
              </p:nvGrpSpPr>
              <p:grpSpPr>
                <a:xfrm>
                  <a:off x="3891254" y="616565"/>
                  <a:ext cx="1153186" cy="1280628"/>
                  <a:chOff x="3927963" y="3342038"/>
                  <a:chExt cx="1079768" cy="1199097"/>
                </a:xfrm>
              </p:grpSpPr>
              <p:sp>
                <p:nvSpPr>
                  <p:cNvPr id="445" name="円/楕円 351">
                    <a:extLst>
                      <a:ext uri="{FF2B5EF4-FFF2-40B4-BE49-F238E27FC236}">
                        <a16:creationId xmlns:a16="http://schemas.microsoft.com/office/drawing/2014/main" id="{63B94960-358A-489F-9127-40ED991F7BC5}"/>
                      </a:ext>
                    </a:extLst>
                  </p:cNvPr>
                  <p:cNvSpPr/>
                  <p:nvPr/>
                </p:nvSpPr>
                <p:spPr>
                  <a:xfrm>
                    <a:off x="3971723" y="3440091"/>
                    <a:ext cx="1025889" cy="1089473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grpSp>
                <p:nvGrpSpPr>
                  <p:cNvPr id="446" name="グループ化 445">
                    <a:extLst>
                      <a:ext uri="{FF2B5EF4-FFF2-40B4-BE49-F238E27FC236}">
                        <a16:creationId xmlns:a16="http://schemas.microsoft.com/office/drawing/2014/main" id="{5D2AB14E-39CF-462B-AB3F-85B57405F578}"/>
                      </a:ext>
                    </a:extLst>
                  </p:cNvPr>
                  <p:cNvGrpSpPr/>
                  <p:nvPr/>
                </p:nvGrpSpPr>
                <p:grpSpPr>
                  <a:xfrm>
                    <a:off x="3958047" y="3550779"/>
                    <a:ext cx="1049684" cy="990356"/>
                    <a:chOff x="1986974" y="3943263"/>
                    <a:chExt cx="834570" cy="787400"/>
                  </a:xfrm>
                </p:grpSpPr>
                <p:grpSp>
                  <p:nvGrpSpPr>
                    <p:cNvPr id="451" name="グループ化 450">
                      <a:extLst>
                        <a:ext uri="{FF2B5EF4-FFF2-40B4-BE49-F238E27FC236}">
                          <a16:creationId xmlns:a16="http://schemas.microsoft.com/office/drawing/2014/main" id="{FAEE0CCF-4D37-466E-93B8-11BA78C40E1C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1986974" y="3943263"/>
                      <a:ext cx="834570" cy="787400"/>
                      <a:chOff x="2791855" y="2017486"/>
                      <a:chExt cx="1150919" cy="1045028"/>
                    </a:xfrm>
                    <a:solidFill>
                      <a:srgbClr val="FFCC99"/>
                    </a:solidFill>
                  </p:grpSpPr>
                  <p:grpSp>
                    <p:nvGrpSpPr>
                      <p:cNvPr id="453" name="グループ化 452">
                        <a:extLst>
                          <a:ext uri="{FF2B5EF4-FFF2-40B4-BE49-F238E27FC236}">
                            <a16:creationId xmlns:a16="http://schemas.microsoft.com/office/drawing/2014/main" id="{5D423961-E0FE-4DA3-8CEE-FAB066391AE8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20700000">
                        <a:off x="2791855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58" name="円/楕円 370">
                          <a:extLst>
                            <a:ext uri="{FF2B5EF4-FFF2-40B4-BE49-F238E27FC236}">
                              <a16:creationId xmlns:a16="http://schemas.microsoft.com/office/drawing/2014/main" id="{28538FBC-4C3A-4CE5-A7DA-E10C5E00A948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59" name="円/楕円 371">
                          <a:extLst>
                            <a:ext uri="{FF2B5EF4-FFF2-40B4-BE49-F238E27FC236}">
                              <a16:creationId xmlns:a16="http://schemas.microsoft.com/office/drawing/2014/main" id="{E5CA9E43-23AC-4315-B401-B3D9FCE51FE3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grpSp>
                    <p:nvGrpSpPr>
                      <p:cNvPr id="454" name="グループ化 453">
                        <a:extLst>
                          <a:ext uri="{FF2B5EF4-FFF2-40B4-BE49-F238E27FC236}">
                            <a16:creationId xmlns:a16="http://schemas.microsoft.com/office/drawing/2014/main" id="{568FB6DA-09E4-430B-91FB-F10482E723D0}"/>
                          </a:ext>
                        </a:extLst>
                      </p:cNvPr>
                      <p:cNvGrpSpPr/>
                      <p:nvPr/>
                    </p:nvGrpSpPr>
                    <p:grpSpPr>
                      <a:xfrm rot="900000" flipH="1">
                        <a:off x="3720768" y="2459301"/>
                        <a:ext cx="222006" cy="333008"/>
                        <a:chOff x="2680607" y="2825750"/>
                        <a:chExt cx="157843" cy="236764"/>
                      </a:xfrm>
                      <a:grpFill/>
                    </p:grpSpPr>
                    <p:sp>
                      <p:nvSpPr>
                        <p:cNvPr id="456" name="円/楕円 368">
                          <a:extLst>
                            <a:ext uri="{FF2B5EF4-FFF2-40B4-BE49-F238E27FC236}">
                              <a16:creationId xmlns:a16="http://schemas.microsoft.com/office/drawing/2014/main" id="{F1EA8640-E3D0-48F5-A854-BE64CB7BD85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680607" y="2825750"/>
                          <a:ext cx="157843" cy="236764"/>
                        </a:xfrm>
                        <a:prstGeom prst="ellipse">
                          <a:avLst/>
                        </a:prstGeom>
                        <a:grpFill/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  <p:sp>
                      <p:nvSpPr>
                        <p:cNvPr id="457" name="円/楕円 369">
                          <a:extLst>
                            <a:ext uri="{FF2B5EF4-FFF2-40B4-BE49-F238E27FC236}">
                              <a16:creationId xmlns:a16="http://schemas.microsoft.com/office/drawing/2014/main" id="{C255E958-F1B5-46D5-9D7A-E1AD18DA4D62}"/>
                            </a:ext>
                          </a:extLst>
                        </p:cNvPr>
                        <p:cNvSpPr/>
                        <p:nvPr/>
                      </p:nvSpPr>
                      <p:spPr>
                        <a:xfrm>
                          <a:off x="2709182" y="2867025"/>
                          <a:ext cx="100694" cy="154214"/>
                        </a:xfrm>
                        <a:prstGeom prst="ellipse">
                          <a:avLst/>
                        </a:prstGeom>
                        <a:solidFill>
                          <a:srgbClr val="FF9966"/>
                        </a:solidFill>
                        <a:ln w="12700" cap="flat" cmpd="sng" algn="ctr">
                          <a:noFill/>
                          <a:prstDash val="solid"/>
                          <a:miter lim="800000"/>
                        </a:ln>
                        <a:effectLst/>
                      </p:spPr>
                      <p:txBody>
                        <a:bodyPr rtlCol="0" anchor="ctr"/>
                        <a:lstStyle/>
                        <a:p>
                          <a:pPr marL="0" marR="0" lvl="0" indent="0" algn="ctr" defTabSz="91440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endParaRPr kumimoji="0" lang="ja-JP" altLang="en-US" sz="1800" b="0" i="0" u="none" strike="noStrike" kern="0" cap="none" spc="0" normalizeH="0" baseline="0" noProof="0">
                            <a:ln>
                              <a:noFill/>
                            </a:ln>
                            <a:solidFill>
                              <a:prstClr val="white"/>
                            </a:solidFill>
                            <a:effectLst/>
                            <a:uLnTx/>
                            <a:uFillTx/>
                            <a:latin typeface="Calibri" panose="020F0502020204030204"/>
                            <a:ea typeface="ＭＳ Ｐゴシック"/>
                            <a:cs typeface="+mn-cs"/>
                          </a:endParaRPr>
                        </a:p>
                      </p:txBody>
                    </p:sp>
                  </p:grpSp>
                  <p:sp>
                    <p:nvSpPr>
                      <p:cNvPr id="455" name="円/楕円 367">
                        <a:extLst>
                          <a:ext uri="{FF2B5EF4-FFF2-40B4-BE49-F238E27FC236}">
                            <a16:creationId xmlns:a16="http://schemas.microsoft.com/office/drawing/2014/main" id="{164DA22B-B0E8-4F4E-9751-ABA34474720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902857" y="2017486"/>
                        <a:ext cx="928914" cy="1045028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452" name="正方形/長方形 67">
                      <a:extLst>
                        <a:ext uri="{FF2B5EF4-FFF2-40B4-BE49-F238E27FC236}">
                          <a16:creationId xmlns:a16="http://schemas.microsoft.com/office/drawing/2014/main" id="{C3962E08-E6F6-41F5-AAEF-96A553DF2DE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379193" y="4553552"/>
                      <a:ext cx="50129" cy="25695"/>
                    </a:xfrm>
                    <a:custGeom>
                      <a:avLst/>
                      <a:gdLst/>
                      <a:ahLst/>
                      <a:cxnLst/>
                      <a:rect l="l" t="t" r="r" b="b"/>
                      <a:pathLst>
                        <a:path w="749072" h="1123608">
                          <a:moveTo>
                            <a:pt x="374536" y="0"/>
                          </a:moveTo>
                          <a:lnTo>
                            <a:pt x="749072" y="374536"/>
                          </a:lnTo>
                          <a:cubicBezTo>
                            <a:pt x="955923" y="581387"/>
                            <a:pt x="955923" y="916758"/>
                            <a:pt x="749072" y="1123608"/>
                          </a:cubicBezTo>
                          <a:cubicBezTo>
                            <a:pt x="542221" y="1330459"/>
                            <a:pt x="206851" y="1330459"/>
                            <a:pt x="0" y="1123608"/>
                          </a:cubicBezTo>
                          <a:cubicBezTo>
                            <a:pt x="-206851" y="916758"/>
                            <a:pt x="-206851" y="581387"/>
                            <a:pt x="0" y="374536"/>
                          </a:cubicBezTo>
                          <a:close/>
                        </a:path>
                      </a:pathLst>
                    </a:cu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47" name="月 446">
                    <a:extLst>
                      <a:ext uri="{FF2B5EF4-FFF2-40B4-BE49-F238E27FC236}">
                        <a16:creationId xmlns:a16="http://schemas.microsoft.com/office/drawing/2014/main" id="{C1A0D031-DEEA-408A-B79A-14AEFEDD5AE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20383" y="3342037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8" name="月 447">
                    <a:extLst>
                      <a:ext uri="{FF2B5EF4-FFF2-40B4-BE49-F238E27FC236}">
                        <a16:creationId xmlns:a16="http://schemas.microsoft.com/office/drawing/2014/main" id="{3E0CA5DA-76BD-45B9-A9DD-62406703BE62}"/>
                      </a:ext>
                    </a:extLst>
                  </p:cNvPr>
                  <p:cNvSpPr/>
                  <p:nvPr/>
                </p:nvSpPr>
                <p:spPr>
                  <a:xfrm rot="18900000" flipH="1">
                    <a:off x="4606529" y="3342038"/>
                    <a:ext cx="244486" cy="62932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  <p:sp>
                <p:nvSpPr>
                  <p:cNvPr id="449" name="月 448">
                    <a:extLst>
                      <a:ext uri="{FF2B5EF4-FFF2-40B4-BE49-F238E27FC236}">
                        <a16:creationId xmlns:a16="http://schemas.microsoft.com/office/drawing/2014/main" id="{89E02F65-EF52-4410-A0F6-B076760E2DE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222462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450" name="月 449">
                    <a:extLst>
                      <a:ext uri="{FF2B5EF4-FFF2-40B4-BE49-F238E27FC236}">
                        <a16:creationId xmlns:a16="http://schemas.microsoft.com/office/drawing/2014/main" id="{6B76F047-3EB5-405B-B621-24A4102DB33F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689187" y="3795271"/>
                    <a:ext cx="56686" cy="155814"/>
                  </a:xfrm>
                  <a:prstGeom prst="moon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434" name="グループ化 433">
                <a:extLst>
                  <a:ext uri="{FF2B5EF4-FFF2-40B4-BE49-F238E27FC236}">
                    <a16:creationId xmlns:a16="http://schemas.microsoft.com/office/drawing/2014/main" id="{3D4FF8BC-A485-42AD-8AB7-417B73DDE7F4}"/>
                  </a:ext>
                </a:extLst>
              </p:cNvPr>
              <p:cNvGrpSpPr/>
              <p:nvPr/>
            </p:nvGrpSpPr>
            <p:grpSpPr>
              <a:xfrm>
                <a:off x="7817675" y="2304108"/>
                <a:ext cx="201786" cy="48611"/>
                <a:chOff x="554406" y="1818498"/>
                <a:chExt cx="201786" cy="48611"/>
              </a:xfrm>
            </p:grpSpPr>
            <p:sp>
              <p:nvSpPr>
                <p:cNvPr id="437" name="フリーフォーム: 図形 436">
                  <a:extLst>
                    <a:ext uri="{FF2B5EF4-FFF2-40B4-BE49-F238E27FC236}">
                      <a16:creationId xmlns:a16="http://schemas.microsoft.com/office/drawing/2014/main" id="{A5B39519-F327-4F32-BCB6-BC7260E6F152}"/>
                    </a:ext>
                  </a:extLst>
                </p:cNvPr>
                <p:cNvSpPr/>
                <p:nvPr/>
              </p:nvSpPr>
              <p:spPr>
                <a:xfrm rot="5400000">
                  <a:off x="649385" y="1747263"/>
                  <a:ext cx="11827" cy="154298"/>
                </a:xfrm>
                <a:custGeom>
                  <a:avLst/>
                  <a:gdLst>
                    <a:gd name="connsiteX0" fmla="*/ 81961 w 81961"/>
                    <a:gd name="connsiteY0" fmla="*/ 371320 h 371320"/>
                    <a:gd name="connsiteX1" fmla="*/ 74943 w 81961"/>
                    <a:gd name="connsiteY1" fmla="*/ 366589 h 371320"/>
                    <a:gd name="connsiteX2" fmla="*/ 0 w 81961"/>
                    <a:gd name="connsiteY2" fmla="*/ 185660 h 371320"/>
                    <a:gd name="connsiteX3" fmla="*/ 74943 w 81961"/>
                    <a:gd name="connsiteY3" fmla="*/ 4731 h 371320"/>
                    <a:gd name="connsiteX4" fmla="*/ 81961 w 81961"/>
                    <a:gd name="connsiteY4" fmla="*/ 0 h 371320"/>
                    <a:gd name="connsiteX5" fmla="*/ 77258 w 81961"/>
                    <a:gd name="connsiteY5" fmla="*/ 14859 h 371320"/>
                    <a:gd name="connsiteX6" fmla="*/ 57150 w 81961"/>
                    <a:gd name="connsiteY6" fmla="*/ 185660 h 371320"/>
                    <a:gd name="connsiteX7" fmla="*/ 77258 w 81961"/>
                    <a:gd name="connsiteY7" fmla="*/ 356461 h 3713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1961" h="371320">
                      <a:moveTo>
                        <a:pt x="81961" y="371320"/>
                      </a:moveTo>
                      <a:lnTo>
                        <a:pt x="74943" y="366589"/>
                      </a:lnTo>
                      <a:cubicBezTo>
                        <a:pt x="28640" y="320285"/>
                        <a:pt x="0" y="256317"/>
                        <a:pt x="0" y="185660"/>
                      </a:cubicBezTo>
                      <a:cubicBezTo>
                        <a:pt x="0" y="115003"/>
                        <a:pt x="28640" y="51035"/>
                        <a:pt x="74943" y="4731"/>
                      </a:cubicBezTo>
                      <a:lnTo>
                        <a:pt x="81961" y="0"/>
                      </a:lnTo>
                      <a:lnTo>
                        <a:pt x="77258" y="14859"/>
                      </a:lnTo>
                      <a:cubicBezTo>
                        <a:pt x="64310" y="67356"/>
                        <a:pt x="57150" y="125074"/>
                        <a:pt x="57150" y="185660"/>
                      </a:cubicBezTo>
                      <a:cubicBezTo>
                        <a:pt x="57150" y="246246"/>
                        <a:pt x="64310" y="303964"/>
                        <a:pt x="77258" y="356461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8" name="フリーフォーム: 図形 437">
                  <a:extLst>
                    <a:ext uri="{FF2B5EF4-FFF2-40B4-BE49-F238E27FC236}">
                      <a16:creationId xmlns:a16="http://schemas.microsoft.com/office/drawing/2014/main" id="{5A67D8FB-8FAF-4966-901C-4BF7AFB38CFC}"/>
                    </a:ext>
                  </a:extLst>
                </p:cNvPr>
                <p:cNvSpPr/>
                <p:nvPr/>
              </p:nvSpPr>
              <p:spPr>
                <a:xfrm>
                  <a:off x="554406" y="1833403"/>
                  <a:ext cx="201786" cy="33706"/>
                </a:xfrm>
                <a:custGeom>
                  <a:avLst/>
                  <a:gdLst>
                    <a:gd name="connsiteX0" fmla="*/ 164771 w 329542"/>
                    <a:gd name="connsiteY0" fmla="*/ 0 h 42863"/>
                    <a:gd name="connsiteX1" fmla="*/ 327104 w 329542"/>
                    <a:gd name="connsiteY1" fmla="*/ 9575 h 42863"/>
                    <a:gd name="connsiteX2" fmla="*/ 329542 w 329542"/>
                    <a:gd name="connsiteY2" fmla="*/ 10414 h 42863"/>
                    <a:gd name="connsiteX3" fmla="*/ 281641 w 329542"/>
                    <a:gd name="connsiteY3" fmla="*/ 33288 h 42863"/>
                    <a:gd name="connsiteX4" fmla="*/ 164771 w 329542"/>
                    <a:gd name="connsiteY4" fmla="*/ 42863 h 42863"/>
                    <a:gd name="connsiteX5" fmla="*/ 47901 w 329542"/>
                    <a:gd name="connsiteY5" fmla="*/ 33288 h 42863"/>
                    <a:gd name="connsiteX6" fmla="*/ 0 w 329542"/>
                    <a:gd name="connsiteY6" fmla="*/ 10414 h 42863"/>
                    <a:gd name="connsiteX7" fmla="*/ 2438 w 329542"/>
                    <a:gd name="connsiteY7" fmla="*/ 9575 h 42863"/>
                    <a:gd name="connsiteX8" fmla="*/ 164771 w 329542"/>
                    <a:gd name="connsiteY8" fmla="*/ 0 h 42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329542" h="42863">
                      <a:moveTo>
                        <a:pt x="164771" y="0"/>
                      </a:moveTo>
                      <a:cubicBezTo>
                        <a:pt x="228166" y="0"/>
                        <a:pt x="285559" y="3659"/>
                        <a:pt x="327104" y="9575"/>
                      </a:cubicBezTo>
                      <a:lnTo>
                        <a:pt x="329542" y="10414"/>
                      </a:lnTo>
                      <a:lnTo>
                        <a:pt x="281641" y="33288"/>
                      </a:lnTo>
                      <a:cubicBezTo>
                        <a:pt x="251731" y="39204"/>
                        <a:pt x="210412" y="42863"/>
                        <a:pt x="164771" y="42863"/>
                      </a:cubicBezTo>
                      <a:cubicBezTo>
                        <a:pt x="119131" y="42863"/>
                        <a:pt x="77811" y="39204"/>
                        <a:pt x="47901" y="33288"/>
                      </a:cubicBezTo>
                      <a:lnTo>
                        <a:pt x="0" y="10414"/>
                      </a:lnTo>
                      <a:lnTo>
                        <a:pt x="2438" y="9575"/>
                      </a:lnTo>
                      <a:cubicBezTo>
                        <a:pt x="43983" y="3659"/>
                        <a:pt x="101376" y="0"/>
                        <a:pt x="164771" y="0"/>
                      </a:cubicBezTo>
                      <a:close/>
                    </a:path>
                  </a:pathLst>
                </a:custGeom>
                <a:solidFill>
                  <a:srgbClr val="FF99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5" name="円/楕円 27">
                <a:extLst>
                  <a:ext uri="{FF2B5EF4-FFF2-40B4-BE49-F238E27FC236}">
                    <a16:creationId xmlns:a16="http://schemas.microsoft.com/office/drawing/2014/main" id="{91D827A6-29A3-45DC-B4C9-A3495FC82094}"/>
                  </a:ext>
                </a:extLst>
              </p:cNvPr>
              <p:cNvSpPr/>
              <p:nvPr/>
            </p:nvSpPr>
            <p:spPr>
              <a:xfrm>
                <a:off x="7540658" y="1911104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436" name="円/楕円 27">
                <a:extLst>
                  <a:ext uri="{FF2B5EF4-FFF2-40B4-BE49-F238E27FC236}">
                    <a16:creationId xmlns:a16="http://schemas.microsoft.com/office/drawing/2014/main" id="{888C5985-2C19-4BF6-B11F-230F0FBC2CE8}"/>
                  </a:ext>
                </a:extLst>
              </p:cNvPr>
              <p:cNvSpPr/>
              <p:nvPr/>
            </p:nvSpPr>
            <p:spPr>
              <a:xfrm>
                <a:off x="8078821" y="1911104"/>
                <a:ext cx="224061" cy="3970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672A7A5E-CF0B-4672-B4C5-C34267EE3CB5}"/>
                </a:ext>
              </a:extLst>
            </p:cNvPr>
            <p:cNvSpPr/>
            <p:nvPr/>
          </p:nvSpPr>
          <p:spPr>
            <a:xfrm rot="20700000">
              <a:off x="8489797" y="4050214"/>
              <a:ext cx="700097" cy="192676"/>
            </a:xfrm>
            <a:custGeom>
              <a:avLst/>
              <a:gdLst>
                <a:gd name="connsiteX0" fmla="*/ 501650 w 700097"/>
                <a:gd name="connsiteY0" fmla="*/ 0 h 192676"/>
                <a:gd name="connsiteX1" fmla="*/ 700097 w 700097"/>
                <a:gd name="connsiteY1" fmla="*/ 0 h 192676"/>
                <a:gd name="connsiteX2" fmla="*/ 700097 w 700097"/>
                <a:gd name="connsiteY2" fmla="*/ 47051 h 192676"/>
                <a:gd name="connsiteX3" fmla="*/ 577459 w 700097"/>
                <a:gd name="connsiteY3" fmla="*/ 145625 h 192676"/>
                <a:gd name="connsiteX4" fmla="*/ 700097 w 700097"/>
                <a:gd name="connsiteY4" fmla="*/ 145625 h 192676"/>
                <a:gd name="connsiteX5" fmla="*/ 700097 w 700097"/>
                <a:gd name="connsiteY5" fmla="*/ 192676 h 192676"/>
                <a:gd name="connsiteX6" fmla="*/ 501650 w 700097"/>
                <a:gd name="connsiteY6" fmla="*/ 192676 h 192676"/>
                <a:gd name="connsiteX7" fmla="*/ 501650 w 700097"/>
                <a:gd name="connsiteY7" fmla="*/ 145625 h 192676"/>
                <a:gd name="connsiteX8" fmla="*/ 627575 w 700097"/>
                <a:gd name="connsiteY8" fmla="*/ 47051 h 192676"/>
                <a:gd name="connsiteX9" fmla="*/ 501650 w 700097"/>
                <a:gd name="connsiteY9" fmla="*/ 47051 h 192676"/>
                <a:gd name="connsiteX10" fmla="*/ 250825 w 700097"/>
                <a:gd name="connsiteY10" fmla="*/ 0 h 192676"/>
                <a:gd name="connsiteX11" fmla="*/ 449272 w 700097"/>
                <a:gd name="connsiteY11" fmla="*/ 0 h 192676"/>
                <a:gd name="connsiteX12" fmla="*/ 449272 w 700097"/>
                <a:gd name="connsiteY12" fmla="*/ 47051 h 192676"/>
                <a:gd name="connsiteX13" fmla="*/ 326634 w 700097"/>
                <a:gd name="connsiteY13" fmla="*/ 145625 h 192676"/>
                <a:gd name="connsiteX14" fmla="*/ 449272 w 700097"/>
                <a:gd name="connsiteY14" fmla="*/ 145625 h 192676"/>
                <a:gd name="connsiteX15" fmla="*/ 449272 w 700097"/>
                <a:gd name="connsiteY15" fmla="*/ 192676 h 192676"/>
                <a:gd name="connsiteX16" fmla="*/ 250825 w 700097"/>
                <a:gd name="connsiteY16" fmla="*/ 192676 h 192676"/>
                <a:gd name="connsiteX17" fmla="*/ 250825 w 700097"/>
                <a:gd name="connsiteY17" fmla="*/ 145625 h 192676"/>
                <a:gd name="connsiteX18" fmla="*/ 376750 w 700097"/>
                <a:gd name="connsiteY18" fmla="*/ 47051 h 192676"/>
                <a:gd name="connsiteX19" fmla="*/ 250825 w 700097"/>
                <a:gd name="connsiteY19" fmla="*/ 47051 h 192676"/>
                <a:gd name="connsiteX20" fmla="*/ 0 w 700097"/>
                <a:gd name="connsiteY20" fmla="*/ 0 h 192676"/>
                <a:gd name="connsiteX21" fmla="*/ 198447 w 700097"/>
                <a:gd name="connsiteY21" fmla="*/ 0 h 192676"/>
                <a:gd name="connsiteX22" fmla="*/ 198447 w 700097"/>
                <a:gd name="connsiteY22" fmla="*/ 47051 h 192676"/>
                <a:gd name="connsiteX23" fmla="*/ 75809 w 700097"/>
                <a:gd name="connsiteY23" fmla="*/ 145625 h 192676"/>
                <a:gd name="connsiteX24" fmla="*/ 198447 w 700097"/>
                <a:gd name="connsiteY24" fmla="*/ 145625 h 192676"/>
                <a:gd name="connsiteX25" fmla="*/ 198447 w 700097"/>
                <a:gd name="connsiteY25" fmla="*/ 192676 h 192676"/>
                <a:gd name="connsiteX26" fmla="*/ 0 w 700097"/>
                <a:gd name="connsiteY26" fmla="*/ 192676 h 192676"/>
                <a:gd name="connsiteX27" fmla="*/ 0 w 700097"/>
                <a:gd name="connsiteY27" fmla="*/ 145625 h 192676"/>
                <a:gd name="connsiteX28" fmla="*/ 125925 w 700097"/>
                <a:gd name="connsiteY28" fmla="*/ 47051 h 192676"/>
                <a:gd name="connsiteX29" fmla="*/ 0 w 700097"/>
                <a:gd name="connsiteY29" fmla="*/ 47051 h 192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700097" h="192676">
                  <a:moveTo>
                    <a:pt x="501650" y="0"/>
                  </a:moveTo>
                  <a:lnTo>
                    <a:pt x="700097" y="0"/>
                  </a:lnTo>
                  <a:lnTo>
                    <a:pt x="700097" y="47051"/>
                  </a:lnTo>
                  <a:lnTo>
                    <a:pt x="577459" y="145625"/>
                  </a:lnTo>
                  <a:lnTo>
                    <a:pt x="700097" y="145625"/>
                  </a:lnTo>
                  <a:lnTo>
                    <a:pt x="700097" y="192676"/>
                  </a:lnTo>
                  <a:lnTo>
                    <a:pt x="501650" y="192676"/>
                  </a:lnTo>
                  <a:lnTo>
                    <a:pt x="501650" y="145625"/>
                  </a:lnTo>
                  <a:lnTo>
                    <a:pt x="627575" y="47051"/>
                  </a:lnTo>
                  <a:lnTo>
                    <a:pt x="501650" y="47051"/>
                  </a:lnTo>
                  <a:close/>
                  <a:moveTo>
                    <a:pt x="250825" y="0"/>
                  </a:moveTo>
                  <a:lnTo>
                    <a:pt x="449272" y="0"/>
                  </a:lnTo>
                  <a:lnTo>
                    <a:pt x="449272" y="47051"/>
                  </a:lnTo>
                  <a:lnTo>
                    <a:pt x="326634" y="145625"/>
                  </a:lnTo>
                  <a:lnTo>
                    <a:pt x="449272" y="145625"/>
                  </a:lnTo>
                  <a:lnTo>
                    <a:pt x="449272" y="192676"/>
                  </a:lnTo>
                  <a:lnTo>
                    <a:pt x="250825" y="192676"/>
                  </a:lnTo>
                  <a:lnTo>
                    <a:pt x="250825" y="145625"/>
                  </a:lnTo>
                  <a:lnTo>
                    <a:pt x="376750" y="47051"/>
                  </a:lnTo>
                  <a:lnTo>
                    <a:pt x="250825" y="47051"/>
                  </a:lnTo>
                  <a:close/>
                  <a:moveTo>
                    <a:pt x="0" y="0"/>
                  </a:moveTo>
                  <a:lnTo>
                    <a:pt x="198447" y="0"/>
                  </a:lnTo>
                  <a:lnTo>
                    <a:pt x="198447" y="47051"/>
                  </a:lnTo>
                  <a:lnTo>
                    <a:pt x="75809" y="145625"/>
                  </a:lnTo>
                  <a:lnTo>
                    <a:pt x="198447" y="145625"/>
                  </a:lnTo>
                  <a:lnTo>
                    <a:pt x="198447" y="192676"/>
                  </a:lnTo>
                  <a:lnTo>
                    <a:pt x="0" y="192676"/>
                  </a:lnTo>
                  <a:lnTo>
                    <a:pt x="0" y="145625"/>
                  </a:lnTo>
                  <a:lnTo>
                    <a:pt x="125925" y="47051"/>
                  </a:lnTo>
                  <a:lnTo>
                    <a:pt x="0" y="47051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F6BB75F2-DCDC-45C2-BDAC-02A3D569B9B3}"/>
                </a:ext>
              </a:extLst>
            </p:cNvPr>
            <p:cNvGrpSpPr/>
            <p:nvPr/>
          </p:nvGrpSpPr>
          <p:grpSpPr>
            <a:xfrm>
              <a:off x="7425383" y="4646975"/>
              <a:ext cx="999514" cy="400440"/>
              <a:chOff x="7377965" y="4627978"/>
              <a:chExt cx="1094350" cy="438434"/>
            </a:xfrm>
          </p:grpSpPr>
          <p:sp>
            <p:nvSpPr>
              <p:cNvPr id="426" name="フリーフォーム: 図形 425">
                <a:extLst>
                  <a:ext uri="{FF2B5EF4-FFF2-40B4-BE49-F238E27FC236}">
                    <a16:creationId xmlns:a16="http://schemas.microsoft.com/office/drawing/2014/main" id="{ACC21F9F-8D10-4EE6-A0BD-817B3580C391}"/>
                  </a:ext>
                </a:extLst>
              </p:cNvPr>
              <p:cNvSpPr/>
              <p:nvPr/>
            </p:nvSpPr>
            <p:spPr>
              <a:xfrm>
                <a:off x="7377965" y="4627978"/>
                <a:ext cx="1094350" cy="438434"/>
              </a:xfrm>
              <a:custGeom>
                <a:avLst/>
                <a:gdLst>
                  <a:gd name="connsiteX0" fmla="*/ 1642262 w 7092776"/>
                  <a:gd name="connsiteY0" fmla="*/ 0 h 2952328"/>
                  <a:gd name="connsiteX1" fmla="*/ 1692188 w 7092776"/>
                  <a:gd name="connsiteY1" fmla="*/ 0 h 2952328"/>
                  <a:gd name="connsiteX2" fmla="*/ 5400588 w 7092776"/>
                  <a:gd name="connsiteY2" fmla="*/ 0 h 2952328"/>
                  <a:gd name="connsiteX3" fmla="*/ 5414522 w 7092776"/>
                  <a:gd name="connsiteY3" fmla="*/ 0 h 2952328"/>
                  <a:gd name="connsiteX4" fmla="*/ 5425336 w 7092776"/>
                  <a:gd name="connsiteY4" fmla="*/ 1090 h 2952328"/>
                  <a:gd name="connsiteX5" fmla="*/ 5573605 w 7092776"/>
                  <a:gd name="connsiteY5" fmla="*/ 7621 h 2952328"/>
                  <a:gd name="connsiteX6" fmla="*/ 7092776 w 7092776"/>
                  <a:gd name="connsiteY6" fmla="*/ 1476164 h 2952328"/>
                  <a:gd name="connsiteX7" fmla="*/ 5400588 w 7092776"/>
                  <a:gd name="connsiteY7" fmla="*/ 2952328 h 2952328"/>
                  <a:gd name="connsiteX8" fmla="*/ 3997399 w 7092776"/>
                  <a:gd name="connsiteY8" fmla="*/ 2301502 h 2952328"/>
                  <a:gd name="connsiteX9" fmla="*/ 3978044 w 7092776"/>
                  <a:gd name="connsiteY9" fmla="*/ 2273709 h 2952328"/>
                  <a:gd name="connsiteX10" fmla="*/ 3901888 w 7092776"/>
                  <a:gd name="connsiteY10" fmla="*/ 2183909 h 2952328"/>
                  <a:gd name="connsiteX11" fmla="*/ 3549352 w 7092776"/>
                  <a:gd name="connsiteY11" fmla="*/ 2046697 h 2952328"/>
                  <a:gd name="connsiteX12" fmla="*/ 3112740 w 7092776"/>
                  <a:gd name="connsiteY12" fmla="*/ 2283048 h 2952328"/>
                  <a:gd name="connsiteX13" fmla="*/ 3113504 w 7092776"/>
                  <a:gd name="connsiteY13" fmla="*/ 2275473 h 2952328"/>
                  <a:gd name="connsiteX14" fmla="*/ 3095377 w 7092776"/>
                  <a:gd name="connsiteY14" fmla="*/ 2301502 h 2952328"/>
                  <a:gd name="connsiteX15" fmla="*/ 1692188 w 7092776"/>
                  <a:gd name="connsiteY15" fmla="*/ 2952328 h 2952328"/>
                  <a:gd name="connsiteX16" fmla="*/ 0 w 7092776"/>
                  <a:gd name="connsiteY16" fmla="*/ 1476164 h 2952328"/>
                  <a:gd name="connsiteX17" fmla="*/ 1519172 w 7092776"/>
                  <a:gd name="connsiteY17" fmla="*/ 7621 h 2952328"/>
                  <a:gd name="connsiteX18" fmla="*/ 1603516 w 7092776"/>
                  <a:gd name="connsiteY18" fmla="*/ 3906 h 2952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7092776" h="2952328">
                    <a:moveTo>
                      <a:pt x="1642262" y="0"/>
                    </a:moveTo>
                    <a:lnTo>
                      <a:pt x="1692188" y="0"/>
                    </a:lnTo>
                    <a:lnTo>
                      <a:pt x="5400588" y="0"/>
                    </a:lnTo>
                    <a:lnTo>
                      <a:pt x="5414522" y="0"/>
                    </a:lnTo>
                    <a:lnTo>
                      <a:pt x="5425336" y="1090"/>
                    </a:lnTo>
                    <a:lnTo>
                      <a:pt x="5573605" y="7621"/>
                    </a:lnTo>
                    <a:cubicBezTo>
                      <a:pt x="6426901" y="83216"/>
                      <a:pt x="7092776" y="711855"/>
                      <a:pt x="7092776" y="1476164"/>
                    </a:cubicBezTo>
                    <a:cubicBezTo>
                      <a:pt x="7092776" y="2291427"/>
                      <a:pt x="6335158" y="2952328"/>
                      <a:pt x="5400588" y="2952328"/>
                    </a:cubicBezTo>
                    <a:cubicBezTo>
                      <a:pt x="4816482" y="2952328"/>
                      <a:pt x="4301498" y="2694164"/>
                      <a:pt x="3997399" y="2301502"/>
                    </a:cubicBezTo>
                    <a:lnTo>
                      <a:pt x="3978044" y="2273709"/>
                    </a:lnTo>
                    <a:lnTo>
                      <a:pt x="3901888" y="2183909"/>
                    </a:lnTo>
                    <a:cubicBezTo>
                      <a:pt x="3806826" y="2096699"/>
                      <a:pt x="3681436" y="2046697"/>
                      <a:pt x="3549352" y="2046697"/>
                    </a:cubicBezTo>
                    <a:cubicBezTo>
                      <a:pt x="3373241" y="2046697"/>
                      <a:pt x="3209028" y="2135590"/>
                      <a:pt x="3112740" y="2283048"/>
                    </a:cubicBezTo>
                    <a:lnTo>
                      <a:pt x="3113504" y="2275473"/>
                    </a:lnTo>
                    <a:lnTo>
                      <a:pt x="3095377" y="2301502"/>
                    </a:lnTo>
                    <a:cubicBezTo>
                      <a:pt x="2791279" y="2694164"/>
                      <a:pt x="2276294" y="2952328"/>
                      <a:pt x="1692188" y="2952328"/>
                    </a:cubicBezTo>
                    <a:cubicBezTo>
                      <a:pt x="757618" y="2952328"/>
                      <a:pt x="0" y="2291427"/>
                      <a:pt x="0" y="1476164"/>
                    </a:cubicBezTo>
                    <a:cubicBezTo>
                      <a:pt x="0" y="711855"/>
                      <a:pt x="665875" y="83216"/>
                      <a:pt x="1519172" y="7621"/>
                    </a:cubicBezTo>
                    <a:lnTo>
                      <a:pt x="1603516" y="3906"/>
                    </a:ln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427" name="グループ化 426">
                <a:extLst>
                  <a:ext uri="{FF2B5EF4-FFF2-40B4-BE49-F238E27FC236}">
                    <a16:creationId xmlns:a16="http://schemas.microsoft.com/office/drawing/2014/main" id="{C05D8F3F-47A3-44F4-9DE8-1C8C040AB01A}"/>
                  </a:ext>
                </a:extLst>
              </p:cNvPr>
              <p:cNvGrpSpPr/>
              <p:nvPr/>
            </p:nvGrpSpPr>
            <p:grpSpPr>
              <a:xfrm>
                <a:off x="7458649" y="4739947"/>
                <a:ext cx="382141" cy="210066"/>
                <a:chOff x="7372115" y="4475470"/>
                <a:chExt cx="511113" cy="280962"/>
              </a:xfrm>
            </p:grpSpPr>
            <p:sp>
              <p:nvSpPr>
                <p:cNvPr id="431" name="フリーフォーム: 図形 430">
                  <a:extLst>
                    <a:ext uri="{FF2B5EF4-FFF2-40B4-BE49-F238E27FC236}">
                      <a16:creationId xmlns:a16="http://schemas.microsoft.com/office/drawing/2014/main" id="{93FA3F31-35F3-42B2-968C-8666147366B4}"/>
                    </a:ext>
                  </a:extLst>
                </p:cNvPr>
                <p:cNvSpPr/>
                <p:nvPr/>
              </p:nvSpPr>
              <p:spPr>
                <a:xfrm>
                  <a:off x="7372115" y="4475470"/>
                  <a:ext cx="511113" cy="280962"/>
                </a:xfrm>
                <a:custGeom>
                  <a:avLst/>
                  <a:gdLst>
                    <a:gd name="connsiteX0" fmla="*/ 255556 w 511113"/>
                    <a:gd name="connsiteY0" fmla="*/ 0 h 280962"/>
                    <a:gd name="connsiteX1" fmla="*/ 509781 w 511113"/>
                    <a:gd name="connsiteY1" fmla="*/ 136993 h 280962"/>
                    <a:gd name="connsiteX2" fmla="*/ 511113 w 511113"/>
                    <a:gd name="connsiteY2" fmla="*/ 140481 h 280962"/>
                    <a:gd name="connsiteX3" fmla="*/ 509781 w 511113"/>
                    <a:gd name="connsiteY3" fmla="*/ 143969 h 280962"/>
                    <a:gd name="connsiteX4" fmla="*/ 255556 w 511113"/>
                    <a:gd name="connsiteY4" fmla="*/ 280962 h 280962"/>
                    <a:gd name="connsiteX5" fmla="*/ 1331 w 511113"/>
                    <a:gd name="connsiteY5" fmla="*/ 143969 h 280962"/>
                    <a:gd name="connsiteX6" fmla="*/ 0 w 511113"/>
                    <a:gd name="connsiteY6" fmla="*/ 140481 h 280962"/>
                    <a:gd name="connsiteX7" fmla="*/ 1331 w 511113"/>
                    <a:gd name="connsiteY7" fmla="*/ 136993 h 280962"/>
                    <a:gd name="connsiteX8" fmla="*/ 255556 w 511113"/>
                    <a:gd name="connsiteY8" fmla="*/ 0 h 2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1113" h="280962">
                      <a:moveTo>
                        <a:pt x="255556" y="0"/>
                      </a:moveTo>
                      <a:cubicBezTo>
                        <a:pt x="369841" y="0"/>
                        <a:pt x="467896" y="56488"/>
                        <a:pt x="509781" y="136993"/>
                      </a:cubicBezTo>
                      <a:lnTo>
                        <a:pt x="511113" y="140481"/>
                      </a:lnTo>
                      <a:lnTo>
                        <a:pt x="509781" y="143969"/>
                      </a:lnTo>
                      <a:cubicBezTo>
                        <a:pt x="467896" y="224474"/>
                        <a:pt x="369841" y="280962"/>
                        <a:pt x="255556" y="280962"/>
                      </a:cubicBezTo>
                      <a:cubicBezTo>
                        <a:pt x="141272" y="280962"/>
                        <a:pt x="43216" y="224474"/>
                        <a:pt x="1331" y="143969"/>
                      </a:cubicBezTo>
                      <a:lnTo>
                        <a:pt x="0" y="140481"/>
                      </a:lnTo>
                      <a:lnTo>
                        <a:pt x="1331" y="136993"/>
                      </a:lnTo>
                      <a:cubicBezTo>
                        <a:pt x="43216" y="56488"/>
                        <a:pt x="141272" y="0"/>
                        <a:pt x="25555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2" name="楕円 431">
                  <a:extLst>
                    <a:ext uri="{FF2B5EF4-FFF2-40B4-BE49-F238E27FC236}">
                      <a16:creationId xmlns:a16="http://schemas.microsoft.com/office/drawing/2014/main" id="{D69967EB-2713-48D3-AF0C-A63D227342A6}"/>
                    </a:ext>
                  </a:extLst>
                </p:cNvPr>
                <p:cNvSpPr/>
                <p:nvPr/>
              </p:nvSpPr>
              <p:spPr>
                <a:xfrm>
                  <a:off x="7597415" y="4508770"/>
                  <a:ext cx="61150" cy="223543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  <p:grpSp>
            <p:nvGrpSpPr>
              <p:cNvPr id="428" name="グループ化 427">
                <a:extLst>
                  <a:ext uri="{FF2B5EF4-FFF2-40B4-BE49-F238E27FC236}">
                    <a16:creationId xmlns:a16="http://schemas.microsoft.com/office/drawing/2014/main" id="{CD87079C-75C4-49BD-A7FE-98FF567BD7E2}"/>
                  </a:ext>
                </a:extLst>
              </p:cNvPr>
              <p:cNvGrpSpPr/>
              <p:nvPr/>
            </p:nvGrpSpPr>
            <p:grpSpPr>
              <a:xfrm>
                <a:off x="8018243" y="4739947"/>
                <a:ext cx="382141" cy="210066"/>
                <a:chOff x="7372115" y="4475470"/>
                <a:chExt cx="511113" cy="280962"/>
              </a:xfrm>
            </p:grpSpPr>
            <p:sp>
              <p:nvSpPr>
                <p:cNvPr id="429" name="フリーフォーム: 図形 428">
                  <a:extLst>
                    <a:ext uri="{FF2B5EF4-FFF2-40B4-BE49-F238E27FC236}">
                      <a16:creationId xmlns:a16="http://schemas.microsoft.com/office/drawing/2014/main" id="{07BABDAC-6C19-43FF-9971-29EA17F3FC33}"/>
                    </a:ext>
                  </a:extLst>
                </p:cNvPr>
                <p:cNvSpPr/>
                <p:nvPr/>
              </p:nvSpPr>
              <p:spPr>
                <a:xfrm>
                  <a:off x="7372115" y="4475470"/>
                  <a:ext cx="511113" cy="280962"/>
                </a:xfrm>
                <a:custGeom>
                  <a:avLst/>
                  <a:gdLst>
                    <a:gd name="connsiteX0" fmla="*/ 255556 w 511113"/>
                    <a:gd name="connsiteY0" fmla="*/ 0 h 280962"/>
                    <a:gd name="connsiteX1" fmla="*/ 509781 w 511113"/>
                    <a:gd name="connsiteY1" fmla="*/ 136993 h 280962"/>
                    <a:gd name="connsiteX2" fmla="*/ 511113 w 511113"/>
                    <a:gd name="connsiteY2" fmla="*/ 140481 h 280962"/>
                    <a:gd name="connsiteX3" fmla="*/ 509781 w 511113"/>
                    <a:gd name="connsiteY3" fmla="*/ 143969 h 280962"/>
                    <a:gd name="connsiteX4" fmla="*/ 255556 w 511113"/>
                    <a:gd name="connsiteY4" fmla="*/ 280962 h 280962"/>
                    <a:gd name="connsiteX5" fmla="*/ 1331 w 511113"/>
                    <a:gd name="connsiteY5" fmla="*/ 143969 h 280962"/>
                    <a:gd name="connsiteX6" fmla="*/ 0 w 511113"/>
                    <a:gd name="connsiteY6" fmla="*/ 140481 h 280962"/>
                    <a:gd name="connsiteX7" fmla="*/ 1331 w 511113"/>
                    <a:gd name="connsiteY7" fmla="*/ 136993 h 280962"/>
                    <a:gd name="connsiteX8" fmla="*/ 255556 w 511113"/>
                    <a:gd name="connsiteY8" fmla="*/ 0 h 2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11113" h="280962">
                      <a:moveTo>
                        <a:pt x="255556" y="0"/>
                      </a:moveTo>
                      <a:cubicBezTo>
                        <a:pt x="369841" y="0"/>
                        <a:pt x="467896" y="56488"/>
                        <a:pt x="509781" y="136993"/>
                      </a:cubicBezTo>
                      <a:lnTo>
                        <a:pt x="511113" y="140481"/>
                      </a:lnTo>
                      <a:lnTo>
                        <a:pt x="509781" y="143969"/>
                      </a:lnTo>
                      <a:cubicBezTo>
                        <a:pt x="467896" y="224474"/>
                        <a:pt x="369841" y="280962"/>
                        <a:pt x="255556" y="280962"/>
                      </a:cubicBezTo>
                      <a:cubicBezTo>
                        <a:pt x="141272" y="280962"/>
                        <a:pt x="43216" y="224474"/>
                        <a:pt x="1331" y="143969"/>
                      </a:cubicBezTo>
                      <a:lnTo>
                        <a:pt x="0" y="140481"/>
                      </a:lnTo>
                      <a:lnTo>
                        <a:pt x="1331" y="136993"/>
                      </a:lnTo>
                      <a:cubicBezTo>
                        <a:pt x="43216" y="56488"/>
                        <a:pt x="141272" y="0"/>
                        <a:pt x="255556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430" name="楕円 429">
                  <a:extLst>
                    <a:ext uri="{FF2B5EF4-FFF2-40B4-BE49-F238E27FC236}">
                      <a16:creationId xmlns:a16="http://schemas.microsoft.com/office/drawing/2014/main" id="{11012DFF-489C-4A6F-A5DB-95CFFB466B4C}"/>
                    </a:ext>
                  </a:extLst>
                </p:cNvPr>
                <p:cNvSpPr/>
                <p:nvPr/>
              </p:nvSpPr>
              <p:spPr>
                <a:xfrm>
                  <a:off x="7597415" y="4508770"/>
                  <a:ext cx="61150" cy="223543"/>
                </a:xfrm>
                <a:prstGeom prst="ellipse">
                  <a:avLst/>
                </a:prstGeom>
                <a:solidFill>
                  <a:schemeClr val="tx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6968104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pptxc78_安眠マスクで眠る女性のイラスト</dc:title>
  <dc:subject>pptxc78_安眠マスクで眠る女性のイラスト</dc:subject>
  <dc:creator>でじけろお</dc:creator>
  <cp:revision>1</cp:revision>
  <dcterms:created xsi:type="dcterms:W3CDTF">2018-05-20T00:31:01Z</dcterms:created>
  <dcterms:modified xsi:type="dcterms:W3CDTF">2020-01-26T14:56:51Z</dcterms:modified>
  <cp:version>1</cp:version>
</cp:coreProperties>
</file>